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0" r:id="rId2"/>
    <p:sldId id="372" r:id="rId3"/>
    <p:sldId id="598" r:id="rId4"/>
    <p:sldId id="599" r:id="rId5"/>
    <p:sldId id="555" r:id="rId6"/>
    <p:sldId id="602" r:id="rId7"/>
    <p:sldId id="622" r:id="rId8"/>
    <p:sldId id="593" r:id="rId9"/>
    <p:sldId id="601" r:id="rId10"/>
    <p:sldId id="597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36" r:id="rId25"/>
    <p:sldId id="637" r:id="rId26"/>
    <p:sldId id="638" r:id="rId27"/>
    <p:sldId id="639" r:id="rId28"/>
    <p:sldId id="640" r:id="rId29"/>
    <p:sldId id="641" r:id="rId30"/>
    <p:sldId id="642" r:id="rId31"/>
    <p:sldId id="643" r:id="rId32"/>
    <p:sldId id="644" r:id="rId33"/>
    <p:sldId id="645" r:id="rId34"/>
    <p:sldId id="646" r:id="rId35"/>
    <p:sldId id="647" r:id="rId36"/>
    <p:sldId id="578" r:id="rId3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65369CE-223E-4C04-B3F4-4D5AC5A301EE}">
          <p14:sldIdLst>
            <p14:sldId id="370"/>
            <p14:sldId id="372"/>
            <p14:sldId id="598"/>
            <p14:sldId id="599"/>
            <p14:sldId id="555"/>
            <p14:sldId id="602"/>
            <p14:sldId id="622"/>
            <p14:sldId id="593"/>
            <p14:sldId id="601"/>
            <p14:sldId id="597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5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969696"/>
    <a:srgbClr val="025DAE"/>
    <a:srgbClr val="080808"/>
    <a:srgbClr val="257F8B"/>
    <a:srgbClr val="FFFFFF"/>
    <a:srgbClr val="624D18"/>
    <a:srgbClr val="D96D6D"/>
    <a:srgbClr val="CC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1462" autoAdjust="0"/>
  </p:normalViewPr>
  <p:slideViewPr>
    <p:cSldViewPr>
      <p:cViewPr varScale="1">
        <p:scale>
          <a:sx n="78" d="100"/>
          <a:sy n="78" d="100"/>
        </p:scale>
        <p:origin x="1156" y="56"/>
      </p:cViewPr>
      <p:guideLst>
        <p:guide orient="horz" pos="1620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高精度、高品质</a:t>
          </a:r>
          <a:r>
            <a:rPr lang="zh-CN" altLang="en-US" b="1" dirty="0">
              <a:solidFill>
                <a:schemeClr val="accent6"/>
              </a:solidFill>
            </a:rPr>
            <a:t>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1BC64F5-ACD1-4FA6-9D7C-03E3FCCC3AA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</a:t>
          </a:r>
        </a:p>
      </dgm:t>
    </dgm:pt>
    <dgm:pt modelId="{DAC2ECF6-DA9F-4820-B91B-B5A7589ECB3F}" type="parTrans" cxnId="{4BE2FCA1-CB62-4554-90A5-BA87B3AC526A}">
      <dgm:prSet/>
      <dgm:spPr/>
      <dgm:t>
        <a:bodyPr/>
        <a:lstStyle/>
        <a:p>
          <a:endParaRPr lang="zh-CN" altLang="en-US"/>
        </a:p>
      </dgm:t>
    </dgm:pt>
    <dgm:pt modelId="{4BAFC02C-1530-4F86-A568-69EB1DC94ABF}" type="sibTrans" cxnId="{4BE2FCA1-CB62-4554-90A5-BA87B3AC526A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交期保证</a:t>
          </a: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进口</a:t>
          </a:r>
          <a:r>
            <a:rPr lang="en-US" altLang="zh-CN" b="1" dirty="0">
              <a:solidFill>
                <a:schemeClr val="accent6"/>
              </a:solidFill>
            </a:rPr>
            <a:t>/</a:t>
          </a:r>
          <a:r>
            <a:rPr lang="zh-CN" altLang="en-US" b="1" dirty="0">
              <a:solidFill>
                <a:schemeClr val="accent6"/>
              </a:solidFill>
            </a:rPr>
            <a:t>高端国产品牌、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CF0AB0D-C88B-44E0-A314-431F552CB8AA}" type="presOf" srcId="{B591FB34-812E-4020-9AEB-707E622C9674}" destId="{BEE17913-4B5A-42D7-8C79-A8E86C14A651}" srcOrd="0" destOrd="0" presId="urn:microsoft.com/office/officeart/2005/8/layout/chevron2"/>
    <dgm:cxn modelId="{02781127-C4E2-4A66-8F7A-95635CF061CE}" type="presOf" srcId="{BC915659-83AB-4CAA-94B6-9305247C198D}" destId="{C2800D6D-DF30-4779-AB08-698811B4D7CB}" srcOrd="0" destOrd="0" presId="urn:microsoft.com/office/officeart/2005/8/layout/chevron2"/>
    <dgm:cxn modelId="{913B8B2D-3A28-4477-8B34-3818B18E5E94}" type="presOf" srcId="{EE74252D-EF89-46D5-9657-23FA0E3B8348}" destId="{947AD716-F27C-4B00-B1F4-73EFA5CDA435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051B0240-E8EA-474E-8450-3883A5A051A2}" type="presOf" srcId="{57704E84-0EC5-4AF3-8B60-51AF9F5AE4FD}" destId="{5C524C51-D680-43C8-8DCF-41C07F65C8B1}" srcOrd="0" destOrd="1" presId="urn:microsoft.com/office/officeart/2005/8/layout/chevron2"/>
    <dgm:cxn modelId="{D453F36C-566A-43BF-AC11-C89D95389C15}" type="presOf" srcId="{2426E271-038E-4051-AA67-2CA98534B8D6}" destId="{AF00C922-D8E6-4B7D-937A-5A1F7079FEB1}" srcOrd="0" destOrd="0" presId="urn:microsoft.com/office/officeart/2005/8/layout/chevron2"/>
    <dgm:cxn modelId="{1B5D6977-1F33-46C8-9BAF-243786521E3D}" type="presOf" srcId="{2D816F16-388F-4F3F-B65F-16D97618FA1D}" destId="{F9D29834-8373-46A2-ACC4-2E6DC0A132B0}" srcOrd="0" destOrd="1" presId="urn:microsoft.com/office/officeart/2005/8/layout/chevron2"/>
    <dgm:cxn modelId="{B05E9557-D403-4E69-BBCA-B6E9E9FE31E6}" type="presOf" srcId="{2FE4A5C6-F91C-4354-9146-7C3262E3901B}" destId="{D642D14D-9B2E-48CF-ABA0-9D249E082D01}" srcOrd="0" destOrd="0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127D9659-CCA5-4AB2-A178-7E67812AED41}" type="presOf" srcId="{65E6A68F-D9DC-4D8D-8505-E2857B66A136}" destId="{5C524C51-D680-43C8-8DCF-41C07F65C8B1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FAA5EB82-DE56-4761-8FFA-32C56C558A9E}" type="presOf" srcId="{A1BC64F5-ACD1-4FA6-9D7C-03E3FCCC3AA8}" destId="{947AD716-F27C-4B00-B1F4-73EFA5CDA435}" srcOrd="0" destOrd="1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B537C494-BD60-421D-A09C-0E222EDF765C}" type="presOf" srcId="{39A405F1-4A9E-460D-A819-54926DF66210}" destId="{AF00C922-D8E6-4B7D-937A-5A1F7079FEB1}" srcOrd="0" destOrd="1" presId="urn:microsoft.com/office/officeart/2005/8/layout/chevron2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0CE8BE9C-9EC0-42A4-97E0-20934ECE6D30}" type="presOf" srcId="{70E8289C-EC64-46CF-976F-23453D8AC529}" destId="{F9D29834-8373-46A2-ACC4-2E6DC0A132B0}" srcOrd="0" destOrd="0" presId="urn:microsoft.com/office/officeart/2005/8/layout/chevron2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4BE2FCA1-CB62-4554-90A5-BA87B3AC526A}" srcId="{6235C9EF-DE6B-4C0E-A14A-6B08BC18B064}" destId="{A1BC64F5-ACD1-4FA6-9D7C-03E3FCCC3AA8}" srcOrd="1" destOrd="0" parTransId="{DAC2ECF6-DA9F-4820-B91B-B5A7589ECB3F}" sibTransId="{4BAFC02C-1530-4F86-A568-69EB1DC94ABF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412013AB-9C5D-4211-BC02-7FB6A0C86F29}" type="presOf" srcId="{6235C9EF-DE6B-4C0E-A14A-6B08BC18B064}" destId="{51E6D274-9623-4A3D-90C6-330AEEC6BDF3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8A8606F5-B57C-48DC-BC8C-841F1E5F9EF7}" type="presOf" srcId="{B94A33A9-16A6-4307-A19B-3E766DBA751F}" destId="{9C4D8103-DB16-4FE5-8227-943292A3158D}" srcOrd="0" destOrd="0" presId="urn:microsoft.com/office/officeart/2005/8/layout/chevron2"/>
    <dgm:cxn modelId="{28D3BDC8-9792-4A0F-8F2D-7EA99F0549EF}" type="presParOf" srcId="{C2800D6D-DF30-4779-AB08-698811B4D7CB}" destId="{E9DD953E-DC12-4D35-964C-62A30D4DE821}" srcOrd="0" destOrd="0" presId="urn:microsoft.com/office/officeart/2005/8/layout/chevron2"/>
    <dgm:cxn modelId="{4D1D5804-522A-4719-AE27-E8B4BB2F6DBD}" type="presParOf" srcId="{E9DD953E-DC12-4D35-964C-62A30D4DE821}" destId="{51E6D274-9623-4A3D-90C6-330AEEC6BDF3}" srcOrd="0" destOrd="0" presId="urn:microsoft.com/office/officeart/2005/8/layout/chevron2"/>
    <dgm:cxn modelId="{AE9EF0E5-2631-4377-AD2A-9BF3217F0EA6}" type="presParOf" srcId="{E9DD953E-DC12-4D35-964C-62A30D4DE821}" destId="{947AD716-F27C-4B00-B1F4-73EFA5CDA435}" srcOrd="1" destOrd="0" presId="urn:microsoft.com/office/officeart/2005/8/layout/chevron2"/>
    <dgm:cxn modelId="{F35338C0-937C-4E55-8660-B5E24013B439}" type="presParOf" srcId="{C2800D6D-DF30-4779-AB08-698811B4D7CB}" destId="{49DB13A4-5F8A-4D1A-B2C7-D2EFA7E3A493}" srcOrd="1" destOrd="0" presId="urn:microsoft.com/office/officeart/2005/8/layout/chevron2"/>
    <dgm:cxn modelId="{7E2AD2FA-7784-48A1-BDD4-4622D3CB69CA}" type="presParOf" srcId="{C2800D6D-DF30-4779-AB08-698811B4D7CB}" destId="{099C0243-AE46-403E-B311-EA8E1DDBD98F}" srcOrd="2" destOrd="0" presId="urn:microsoft.com/office/officeart/2005/8/layout/chevron2"/>
    <dgm:cxn modelId="{3F93A7AC-DF16-41E9-92C2-F6569F210416}" type="presParOf" srcId="{099C0243-AE46-403E-B311-EA8E1DDBD98F}" destId="{9C4D8103-DB16-4FE5-8227-943292A3158D}" srcOrd="0" destOrd="0" presId="urn:microsoft.com/office/officeart/2005/8/layout/chevron2"/>
    <dgm:cxn modelId="{882C88DC-84C7-45B3-B33A-A55A79C92CE2}" type="presParOf" srcId="{099C0243-AE46-403E-B311-EA8E1DDBD98F}" destId="{AF00C922-D8E6-4B7D-937A-5A1F7079FEB1}" srcOrd="1" destOrd="0" presId="urn:microsoft.com/office/officeart/2005/8/layout/chevron2"/>
    <dgm:cxn modelId="{FF1D6CAB-4FB0-4D78-B33C-2B5AF6685395}" type="presParOf" srcId="{C2800D6D-DF30-4779-AB08-698811B4D7CB}" destId="{79BD3784-C89B-43A3-AFCA-DA69CCFEC9D4}" srcOrd="3" destOrd="0" presId="urn:microsoft.com/office/officeart/2005/8/layout/chevron2"/>
    <dgm:cxn modelId="{6D07764E-8D47-420B-A0F9-0E7618969EEB}" type="presParOf" srcId="{C2800D6D-DF30-4779-AB08-698811B4D7CB}" destId="{E0F95417-FB37-4718-B0FF-3EC8606C8A61}" srcOrd="4" destOrd="0" presId="urn:microsoft.com/office/officeart/2005/8/layout/chevron2"/>
    <dgm:cxn modelId="{4084E7F8-B1E7-4147-85EF-81B402803DE9}" type="presParOf" srcId="{E0F95417-FB37-4718-B0FF-3EC8606C8A61}" destId="{D642D14D-9B2E-48CF-ABA0-9D249E082D01}" srcOrd="0" destOrd="0" presId="urn:microsoft.com/office/officeart/2005/8/layout/chevron2"/>
    <dgm:cxn modelId="{19E52A39-2948-4247-9369-F17D7A069856}" type="presParOf" srcId="{E0F95417-FB37-4718-B0FF-3EC8606C8A61}" destId="{F9D29834-8373-46A2-ACC4-2E6DC0A132B0}" srcOrd="1" destOrd="0" presId="urn:microsoft.com/office/officeart/2005/8/layout/chevron2"/>
    <dgm:cxn modelId="{DE396A36-E864-418E-BA4A-5E933B8E402E}" type="presParOf" srcId="{C2800D6D-DF30-4779-AB08-698811B4D7CB}" destId="{D7019A34-7BBC-4C2F-A186-9655578F14F8}" srcOrd="5" destOrd="0" presId="urn:microsoft.com/office/officeart/2005/8/layout/chevron2"/>
    <dgm:cxn modelId="{6248C117-0F51-4735-ACEC-A371712D5A3C}" type="presParOf" srcId="{C2800D6D-DF30-4779-AB08-698811B4D7CB}" destId="{458F5B90-ACBD-4FE4-9C4B-ED3AB2B702C2}" srcOrd="6" destOrd="0" presId="urn:microsoft.com/office/officeart/2005/8/layout/chevron2"/>
    <dgm:cxn modelId="{4F2E4016-8758-4900-8231-8AF1DF3EB019}" type="presParOf" srcId="{458F5B90-ACBD-4FE4-9C4B-ED3AB2B702C2}" destId="{BEE17913-4B5A-42D7-8C79-A8E86C14A651}" srcOrd="0" destOrd="0" presId="urn:microsoft.com/office/officeart/2005/8/layout/chevron2"/>
    <dgm:cxn modelId="{015CFEA0-C218-4FFE-BF2B-6E6891A3232F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高精度、高品质保证</a:t>
          </a:r>
          <a:endParaRPr lang="zh-CN" altLang="en-US" b="1" dirty="0">
            <a:solidFill>
              <a:schemeClr val="accent6"/>
            </a:solidFill>
          </a:endParaRP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自主开发，标准化设计供应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高端国产品牌、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55C8C8CD-8D1F-415F-B9D8-A3ADFB98CB4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ABF657D3-ED79-435A-91A4-14564A64B3D7}" type="parTrans" cxnId="{5AEBE539-E95C-4581-8903-C786F0F4DC82}">
      <dgm:prSet/>
      <dgm:spPr/>
      <dgm:t>
        <a:bodyPr/>
        <a:lstStyle/>
        <a:p>
          <a:endParaRPr lang="zh-CN" altLang="en-US"/>
        </a:p>
      </dgm:t>
    </dgm:pt>
    <dgm:pt modelId="{810AEB0E-642B-4CDA-92BB-66FC91B18844}" type="sibTrans" cxnId="{5AEBE539-E95C-4581-8903-C786F0F4DC82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9A2C30C-9675-4292-A4B2-88C35A95B11F}" type="presOf" srcId="{70E8289C-EC64-46CF-976F-23453D8AC529}" destId="{F9D29834-8373-46A2-ACC4-2E6DC0A132B0}" srcOrd="0" destOrd="0" presId="urn:microsoft.com/office/officeart/2005/8/layout/chevron2"/>
    <dgm:cxn modelId="{845BEC1A-1988-4058-8A91-E53571228599}" type="presOf" srcId="{2426E271-038E-4051-AA67-2CA98534B8D6}" destId="{AF00C922-D8E6-4B7D-937A-5A1F7079FEB1}" srcOrd="0" destOrd="0" presId="urn:microsoft.com/office/officeart/2005/8/layout/chevron2"/>
    <dgm:cxn modelId="{0C310023-D7E9-45F8-B8BC-07F0458D2002}" type="presOf" srcId="{65E6A68F-D9DC-4D8D-8505-E2857B66A136}" destId="{5C524C51-D680-43C8-8DCF-41C07F65C8B1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5AEBE539-E95C-4581-8903-C786F0F4DC82}" srcId="{6235C9EF-DE6B-4C0E-A14A-6B08BC18B064}" destId="{55C8C8CD-8D1F-415F-B9D8-A3ADFB98CB46}" srcOrd="1" destOrd="0" parTransId="{ABF657D3-ED79-435A-91A4-14564A64B3D7}" sibTransId="{810AEB0E-642B-4CDA-92BB-66FC91B18844}"/>
    <dgm:cxn modelId="{DF267D3B-983B-4126-9403-D52FD8DCF2A4}" type="presOf" srcId="{B94A33A9-16A6-4307-A19B-3E766DBA751F}" destId="{9C4D8103-DB16-4FE5-8227-943292A3158D}" srcOrd="0" destOrd="0" presId="urn:microsoft.com/office/officeart/2005/8/layout/chevron2"/>
    <dgm:cxn modelId="{28DA0E40-A157-4976-AB69-6376D90F495C}" type="presOf" srcId="{55C8C8CD-8D1F-415F-B9D8-A3ADFB98CB46}" destId="{947AD716-F27C-4B00-B1F4-73EFA5CDA435}" srcOrd="0" destOrd="1" presId="urn:microsoft.com/office/officeart/2005/8/layout/chevron2"/>
    <dgm:cxn modelId="{1219B55C-301E-42BE-8D2B-D712FACDD90F}" type="presOf" srcId="{2D816F16-388F-4F3F-B65F-16D97618FA1D}" destId="{F9D29834-8373-46A2-ACC4-2E6DC0A132B0}" srcOrd="0" destOrd="1" presId="urn:microsoft.com/office/officeart/2005/8/layout/chevron2"/>
    <dgm:cxn modelId="{6BE50042-76BC-4145-AF12-A0645845914E}" type="presOf" srcId="{6235C9EF-DE6B-4C0E-A14A-6B08BC18B064}" destId="{51E6D274-9623-4A3D-90C6-330AEEC6BDF3}" srcOrd="0" destOrd="0" presId="urn:microsoft.com/office/officeart/2005/8/layout/chevron2"/>
    <dgm:cxn modelId="{E9A47063-B72A-411D-984C-020FC61FCB1F}" type="presOf" srcId="{EE74252D-EF89-46D5-9657-23FA0E3B8348}" destId="{947AD716-F27C-4B00-B1F4-73EFA5CDA435}" srcOrd="0" destOrd="0" presId="urn:microsoft.com/office/officeart/2005/8/layout/chevron2"/>
    <dgm:cxn modelId="{2B875848-2FBE-4760-B729-D63F8E8DACC1}" type="presOf" srcId="{B591FB34-812E-4020-9AEB-707E622C9674}" destId="{BEE17913-4B5A-42D7-8C79-A8E86C14A651}" srcOrd="0" destOrd="0" presId="urn:microsoft.com/office/officeart/2005/8/layout/chevron2"/>
    <dgm:cxn modelId="{73B0E74D-22F1-4614-9CDC-C7562A4FFDED}" type="presOf" srcId="{57704E84-0EC5-4AF3-8B60-51AF9F5AE4FD}" destId="{5C524C51-D680-43C8-8DCF-41C07F65C8B1}" srcOrd="0" destOrd="1" presId="urn:microsoft.com/office/officeart/2005/8/layout/chevron2"/>
    <dgm:cxn modelId="{D25B5A76-FFE2-485C-B2CA-87AA4395D791}" type="presOf" srcId="{BC915659-83AB-4CAA-94B6-9305247C198D}" destId="{C2800D6D-DF30-4779-AB08-698811B4D7CB}" srcOrd="0" destOrd="0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FE665B8F-16EB-43ED-A620-E22D7C0E5B69}" type="presOf" srcId="{39A405F1-4A9E-460D-A819-54926DF66210}" destId="{AF00C922-D8E6-4B7D-937A-5A1F7079FEB1}" srcOrd="0" destOrd="1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1E44DFB1-20CB-4973-9123-E96228C1CA65}" type="presOf" srcId="{2FE4A5C6-F91C-4354-9146-7C3262E3901B}" destId="{D642D14D-9B2E-48CF-ABA0-9D249E082D0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18E16E3C-B46F-4690-AA2F-CEA0AF486C80}" type="presParOf" srcId="{C2800D6D-DF30-4779-AB08-698811B4D7CB}" destId="{E9DD953E-DC12-4D35-964C-62A30D4DE821}" srcOrd="0" destOrd="0" presId="urn:microsoft.com/office/officeart/2005/8/layout/chevron2"/>
    <dgm:cxn modelId="{A68F7496-2686-4486-B564-2E0198FEBAFB}" type="presParOf" srcId="{E9DD953E-DC12-4D35-964C-62A30D4DE821}" destId="{51E6D274-9623-4A3D-90C6-330AEEC6BDF3}" srcOrd="0" destOrd="0" presId="urn:microsoft.com/office/officeart/2005/8/layout/chevron2"/>
    <dgm:cxn modelId="{2309A96B-6332-43E4-B031-0360DAA16E46}" type="presParOf" srcId="{E9DD953E-DC12-4D35-964C-62A30D4DE821}" destId="{947AD716-F27C-4B00-B1F4-73EFA5CDA435}" srcOrd="1" destOrd="0" presId="urn:microsoft.com/office/officeart/2005/8/layout/chevron2"/>
    <dgm:cxn modelId="{E8DB89C1-7CCC-4326-AA91-1B09D31CCC7C}" type="presParOf" srcId="{C2800D6D-DF30-4779-AB08-698811B4D7CB}" destId="{49DB13A4-5F8A-4D1A-B2C7-D2EFA7E3A493}" srcOrd="1" destOrd="0" presId="urn:microsoft.com/office/officeart/2005/8/layout/chevron2"/>
    <dgm:cxn modelId="{F10D994C-1193-4782-96E9-3874D72D3746}" type="presParOf" srcId="{C2800D6D-DF30-4779-AB08-698811B4D7CB}" destId="{099C0243-AE46-403E-B311-EA8E1DDBD98F}" srcOrd="2" destOrd="0" presId="urn:microsoft.com/office/officeart/2005/8/layout/chevron2"/>
    <dgm:cxn modelId="{184C1218-8E93-4901-8AAD-F29D95F7CE73}" type="presParOf" srcId="{099C0243-AE46-403E-B311-EA8E1DDBD98F}" destId="{9C4D8103-DB16-4FE5-8227-943292A3158D}" srcOrd="0" destOrd="0" presId="urn:microsoft.com/office/officeart/2005/8/layout/chevron2"/>
    <dgm:cxn modelId="{66E4B093-2071-4B40-8979-870B5C51766A}" type="presParOf" srcId="{099C0243-AE46-403E-B311-EA8E1DDBD98F}" destId="{AF00C922-D8E6-4B7D-937A-5A1F7079FEB1}" srcOrd="1" destOrd="0" presId="urn:microsoft.com/office/officeart/2005/8/layout/chevron2"/>
    <dgm:cxn modelId="{6E17556D-AE26-48F5-9656-C16BDD295836}" type="presParOf" srcId="{C2800D6D-DF30-4779-AB08-698811B4D7CB}" destId="{79BD3784-C89B-43A3-AFCA-DA69CCFEC9D4}" srcOrd="3" destOrd="0" presId="urn:microsoft.com/office/officeart/2005/8/layout/chevron2"/>
    <dgm:cxn modelId="{A58D2985-1AFE-43AB-8707-4E7CF02C2E3F}" type="presParOf" srcId="{C2800D6D-DF30-4779-AB08-698811B4D7CB}" destId="{E0F95417-FB37-4718-B0FF-3EC8606C8A61}" srcOrd="4" destOrd="0" presId="urn:microsoft.com/office/officeart/2005/8/layout/chevron2"/>
    <dgm:cxn modelId="{4F2D3163-5DD0-47AE-B1B4-47F64511B4E1}" type="presParOf" srcId="{E0F95417-FB37-4718-B0FF-3EC8606C8A61}" destId="{D642D14D-9B2E-48CF-ABA0-9D249E082D01}" srcOrd="0" destOrd="0" presId="urn:microsoft.com/office/officeart/2005/8/layout/chevron2"/>
    <dgm:cxn modelId="{9F3DC4B9-4471-4BC8-90D9-FD98D86164B9}" type="presParOf" srcId="{E0F95417-FB37-4718-B0FF-3EC8606C8A61}" destId="{F9D29834-8373-46A2-ACC4-2E6DC0A132B0}" srcOrd="1" destOrd="0" presId="urn:microsoft.com/office/officeart/2005/8/layout/chevron2"/>
    <dgm:cxn modelId="{DAE848CE-CB7B-4CF9-8BE7-A8C9C1FA83C8}" type="presParOf" srcId="{C2800D6D-DF30-4779-AB08-698811B4D7CB}" destId="{D7019A34-7BBC-4C2F-A186-9655578F14F8}" srcOrd="5" destOrd="0" presId="urn:microsoft.com/office/officeart/2005/8/layout/chevron2"/>
    <dgm:cxn modelId="{B574C973-EF59-4586-9B79-35D078C51C7C}" type="presParOf" srcId="{C2800D6D-DF30-4779-AB08-698811B4D7CB}" destId="{458F5B90-ACBD-4FE4-9C4B-ED3AB2B702C2}" srcOrd="6" destOrd="0" presId="urn:microsoft.com/office/officeart/2005/8/layout/chevron2"/>
    <dgm:cxn modelId="{9C77E03C-58F7-46AA-9440-CB75DDD8DC94}" type="presParOf" srcId="{458F5B90-ACBD-4FE4-9C4B-ED3AB2B702C2}" destId="{BEE17913-4B5A-42D7-8C79-A8E86C14A651}" srcOrd="0" destOrd="0" presId="urn:microsoft.com/office/officeart/2005/8/layout/chevron2"/>
    <dgm:cxn modelId="{31B3805D-F6D1-4CE0-9C77-DF5E81E60E11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高精度 高品质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车铣磨、种类齐全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服务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支持来图非标定制加工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endParaRPr lang="zh-CN" altLang="en-US" sz="1100" b="1" dirty="0">
            <a:solidFill>
              <a:schemeClr val="accent6"/>
            </a:solidFill>
          </a:endParaRP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rgbClr val="FF0000"/>
              </a:solidFill>
            </a:rPr>
            <a:t>售后服务响应快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E9D54B30-77E9-4327-84D7-EC100D534FEA}" type="presOf" srcId="{2FE4A5C6-F91C-4354-9146-7C3262E3901B}" destId="{D642D14D-9B2E-48CF-ABA0-9D249E082D01}" srcOrd="0" destOrd="0" presId="urn:microsoft.com/office/officeart/2005/8/layout/chevron2"/>
    <dgm:cxn modelId="{B76B9633-CBBB-44E1-ABEC-1F12CA4E37CF}" type="presOf" srcId="{2D816F16-388F-4F3F-B65F-16D97618FA1D}" destId="{F9D29834-8373-46A2-ACC4-2E6DC0A132B0}" srcOrd="0" destOrd="1" presId="urn:microsoft.com/office/officeart/2005/8/layout/chevron2"/>
    <dgm:cxn modelId="{B3F1F23D-FEEA-475B-9558-CDB5BD3A64DF}" type="presOf" srcId="{65E6A68F-D9DC-4D8D-8505-E2857B66A136}" destId="{5C524C51-D680-43C8-8DCF-41C07F65C8B1}" srcOrd="0" destOrd="0" presId="urn:microsoft.com/office/officeart/2005/8/layout/chevron2"/>
    <dgm:cxn modelId="{FCD4CB45-920D-4FA9-AD1E-A58AB3F1F991}" type="presOf" srcId="{EE74252D-EF89-46D5-9657-23FA0E3B8348}" destId="{947AD716-F27C-4B00-B1F4-73EFA5CDA435}" srcOrd="0" destOrd="0" presId="urn:microsoft.com/office/officeart/2005/8/layout/chevron2"/>
    <dgm:cxn modelId="{5F390A4C-928E-4010-8642-AE44848DD5D6}" type="presOf" srcId="{BC915659-83AB-4CAA-94B6-9305247C198D}" destId="{C2800D6D-DF30-4779-AB08-698811B4D7CB}" srcOrd="0" destOrd="0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8E392155-CD1F-48D4-9DDD-C22940ACA379}" type="presOf" srcId="{FB5C6AB3-9D47-429B-B3E4-025366AF4A12}" destId="{947AD716-F27C-4B00-B1F4-73EFA5CDA435}" srcOrd="0" destOrd="1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FAD3408B-BF94-4F80-A86A-890FECA68F00}" type="presOf" srcId="{57704E84-0EC5-4AF3-8B60-51AF9F5AE4FD}" destId="{5C524C51-D680-43C8-8DCF-41C07F65C8B1}" srcOrd="0" destOrd="1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DFF73EB1-2E10-4437-9D13-F505E210F17D}" type="presOf" srcId="{39A405F1-4A9E-460D-A819-54926DF66210}" destId="{AF00C922-D8E6-4B7D-937A-5A1F7079FEB1}" srcOrd="0" destOrd="1" presId="urn:microsoft.com/office/officeart/2005/8/layout/chevron2"/>
    <dgm:cxn modelId="{D8073EBC-09B5-4033-B913-52DDC89EE5A7}" type="presOf" srcId="{2426E271-038E-4051-AA67-2CA98534B8D6}" destId="{AF00C922-D8E6-4B7D-937A-5A1F7079FEB1}" srcOrd="0" destOrd="0" presId="urn:microsoft.com/office/officeart/2005/8/layout/chevron2"/>
    <dgm:cxn modelId="{4CA2A6C4-EDF2-4A2E-A1AC-550291BCE791}" type="presOf" srcId="{B591FB34-812E-4020-9AEB-707E622C9674}" destId="{BEE17913-4B5A-42D7-8C79-A8E86C14A65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4A0B14D3-850F-4C5C-B4BF-325A488CF452}" type="presOf" srcId="{70E8289C-EC64-46CF-976F-23453D8AC529}" destId="{F9D29834-8373-46A2-ACC4-2E6DC0A132B0}" srcOrd="0" destOrd="0" presId="urn:microsoft.com/office/officeart/2005/8/layout/chevron2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6AA322E4-A1DF-4ACC-90E4-F2BCA21B6AD9}" type="presOf" srcId="{B94A33A9-16A6-4307-A19B-3E766DBA751F}" destId="{9C4D8103-DB16-4FE5-8227-943292A3158D}" srcOrd="0" destOrd="0" presId="urn:microsoft.com/office/officeart/2005/8/layout/chevron2"/>
    <dgm:cxn modelId="{DC0ACDF8-6481-43CC-8B8C-71E0724665A6}" type="presOf" srcId="{6235C9EF-DE6B-4C0E-A14A-6B08BC18B064}" destId="{51E6D274-9623-4A3D-90C6-330AEEC6BDF3}" srcOrd="0" destOrd="0" presId="urn:microsoft.com/office/officeart/2005/8/layout/chevron2"/>
    <dgm:cxn modelId="{D7138DB7-D55B-4437-A2B0-B0CA2C49CA01}" type="presParOf" srcId="{C2800D6D-DF30-4779-AB08-698811B4D7CB}" destId="{E9DD953E-DC12-4D35-964C-62A30D4DE821}" srcOrd="0" destOrd="0" presId="urn:microsoft.com/office/officeart/2005/8/layout/chevron2"/>
    <dgm:cxn modelId="{5546FC2D-92B6-4421-A98E-9DBDF2D06844}" type="presParOf" srcId="{E9DD953E-DC12-4D35-964C-62A30D4DE821}" destId="{51E6D274-9623-4A3D-90C6-330AEEC6BDF3}" srcOrd="0" destOrd="0" presId="urn:microsoft.com/office/officeart/2005/8/layout/chevron2"/>
    <dgm:cxn modelId="{DD168F0B-B4C8-455B-A0FB-1913CC020F3C}" type="presParOf" srcId="{E9DD953E-DC12-4D35-964C-62A30D4DE821}" destId="{947AD716-F27C-4B00-B1F4-73EFA5CDA435}" srcOrd="1" destOrd="0" presId="urn:microsoft.com/office/officeart/2005/8/layout/chevron2"/>
    <dgm:cxn modelId="{38F79D90-4894-4451-BF0D-5E6C28B97AE5}" type="presParOf" srcId="{C2800D6D-DF30-4779-AB08-698811B4D7CB}" destId="{49DB13A4-5F8A-4D1A-B2C7-D2EFA7E3A493}" srcOrd="1" destOrd="0" presId="urn:microsoft.com/office/officeart/2005/8/layout/chevron2"/>
    <dgm:cxn modelId="{D016051D-8B87-4FB5-A38A-A3EF10C6C73A}" type="presParOf" srcId="{C2800D6D-DF30-4779-AB08-698811B4D7CB}" destId="{099C0243-AE46-403E-B311-EA8E1DDBD98F}" srcOrd="2" destOrd="0" presId="urn:microsoft.com/office/officeart/2005/8/layout/chevron2"/>
    <dgm:cxn modelId="{D73F1C9D-20A5-423A-8851-E276FEBB5AD8}" type="presParOf" srcId="{099C0243-AE46-403E-B311-EA8E1DDBD98F}" destId="{9C4D8103-DB16-4FE5-8227-943292A3158D}" srcOrd="0" destOrd="0" presId="urn:microsoft.com/office/officeart/2005/8/layout/chevron2"/>
    <dgm:cxn modelId="{5D61645E-BAAE-4236-B6BD-9C7D41D48B00}" type="presParOf" srcId="{099C0243-AE46-403E-B311-EA8E1DDBD98F}" destId="{AF00C922-D8E6-4B7D-937A-5A1F7079FEB1}" srcOrd="1" destOrd="0" presId="urn:microsoft.com/office/officeart/2005/8/layout/chevron2"/>
    <dgm:cxn modelId="{52571915-6C40-47EA-B8DB-823B37F27C3C}" type="presParOf" srcId="{C2800D6D-DF30-4779-AB08-698811B4D7CB}" destId="{79BD3784-C89B-43A3-AFCA-DA69CCFEC9D4}" srcOrd="3" destOrd="0" presId="urn:microsoft.com/office/officeart/2005/8/layout/chevron2"/>
    <dgm:cxn modelId="{B038C766-37D6-4D8D-BAD1-802E94763DB7}" type="presParOf" srcId="{C2800D6D-DF30-4779-AB08-698811B4D7CB}" destId="{E0F95417-FB37-4718-B0FF-3EC8606C8A61}" srcOrd="4" destOrd="0" presId="urn:microsoft.com/office/officeart/2005/8/layout/chevron2"/>
    <dgm:cxn modelId="{62D478DD-01E0-48F0-9F33-23A5FACAE1F7}" type="presParOf" srcId="{E0F95417-FB37-4718-B0FF-3EC8606C8A61}" destId="{D642D14D-9B2E-48CF-ABA0-9D249E082D01}" srcOrd="0" destOrd="0" presId="urn:microsoft.com/office/officeart/2005/8/layout/chevron2"/>
    <dgm:cxn modelId="{A3A084E3-E9D8-4A50-805C-1920E42FA56F}" type="presParOf" srcId="{E0F95417-FB37-4718-B0FF-3EC8606C8A61}" destId="{F9D29834-8373-46A2-ACC4-2E6DC0A132B0}" srcOrd="1" destOrd="0" presId="urn:microsoft.com/office/officeart/2005/8/layout/chevron2"/>
    <dgm:cxn modelId="{A67819B0-18BD-430F-917B-D98D78AF4537}" type="presParOf" srcId="{C2800D6D-DF30-4779-AB08-698811B4D7CB}" destId="{D7019A34-7BBC-4C2F-A186-9655578F14F8}" srcOrd="5" destOrd="0" presId="urn:microsoft.com/office/officeart/2005/8/layout/chevron2"/>
    <dgm:cxn modelId="{24093D67-E56D-4FFF-BC82-557752C2D3FC}" type="presParOf" srcId="{C2800D6D-DF30-4779-AB08-698811B4D7CB}" destId="{458F5B90-ACBD-4FE4-9C4B-ED3AB2B702C2}" srcOrd="6" destOrd="0" presId="urn:microsoft.com/office/officeart/2005/8/layout/chevron2"/>
    <dgm:cxn modelId="{02BD2DBE-6B6B-49E4-BB08-6B7D315474C3}" type="presParOf" srcId="{458F5B90-ACBD-4FE4-9C4B-ED3AB2B702C2}" destId="{BEE17913-4B5A-42D7-8C79-A8E86C14A651}" srcOrd="0" destOrd="0" presId="urn:microsoft.com/office/officeart/2005/8/layout/chevron2"/>
    <dgm:cxn modelId="{2F6C6ADA-4F1C-4834-9DFB-FA5D4F71CBB6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高精度、高品质</a:t>
          </a:r>
          <a:r>
            <a:rPr lang="zh-CN" altLang="en-US" b="1" dirty="0">
              <a:solidFill>
                <a:schemeClr val="accent6"/>
              </a:solidFill>
            </a:rPr>
            <a:t>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1BC64F5-ACD1-4FA6-9D7C-03E3FCCC3AA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</a:t>
          </a:r>
        </a:p>
      </dgm:t>
    </dgm:pt>
    <dgm:pt modelId="{DAC2ECF6-DA9F-4820-B91B-B5A7589ECB3F}" type="parTrans" cxnId="{4BE2FCA1-CB62-4554-90A5-BA87B3AC526A}">
      <dgm:prSet/>
      <dgm:spPr/>
      <dgm:t>
        <a:bodyPr/>
        <a:lstStyle/>
        <a:p>
          <a:endParaRPr lang="zh-CN" altLang="en-US"/>
        </a:p>
      </dgm:t>
    </dgm:pt>
    <dgm:pt modelId="{4BAFC02C-1530-4F86-A568-69EB1DC94ABF}" type="sibTrans" cxnId="{4BE2FCA1-CB62-4554-90A5-BA87B3AC526A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交期保证</a:t>
          </a: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支持</a:t>
          </a:r>
          <a:r>
            <a:rPr lang="zh-CN" altLang="en-US" b="1" dirty="0">
              <a:solidFill>
                <a:srgbClr val="FF0000"/>
              </a:solidFill>
            </a:rPr>
            <a:t>来图定制</a:t>
          </a:r>
          <a:r>
            <a:rPr lang="zh-CN" altLang="en-US" b="1" dirty="0">
              <a:solidFill>
                <a:schemeClr val="accent6"/>
              </a:solidFill>
            </a:rPr>
            <a:t>加工、标准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0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000" b="1" dirty="0">
              <a:solidFill>
                <a:schemeClr val="accent6"/>
              </a:solidFill>
            </a:rPr>
            <a:t>以上同行</a:t>
          </a:r>
          <a:r>
            <a:rPr lang="en-US" altLang="zh-CN" sz="1000" b="1" dirty="0">
              <a:solidFill>
                <a:schemeClr val="accent6"/>
              </a:solidFill>
            </a:rPr>
            <a:t>M</a:t>
          </a:r>
          <a:r>
            <a:rPr lang="zh-CN" altLang="en-US" sz="1000" b="1" dirty="0">
              <a:solidFill>
                <a:schemeClr val="accent6"/>
              </a:solidFill>
            </a:rPr>
            <a:t>、</a:t>
          </a:r>
          <a:r>
            <a:rPr lang="en-US" altLang="zh-CN" sz="1000" b="1" dirty="0">
              <a:solidFill>
                <a:schemeClr val="accent6"/>
              </a:solidFill>
            </a:rPr>
            <a:t>Y*D</a:t>
          </a:r>
          <a:r>
            <a:rPr lang="zh-CN" altLang="en-US" sz="10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000" b="1" dirty="0">
              <a:solidFill>
                <a:schemeClr val="accent6"/>
              </a:solidFill>
            </a:rPr>
            <a:t>价格更加</a:t>
          </a:r>
          <a:r>
            <a:rPr lang="zh-CN" altLang="en-US" sz="10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2EFF303-5278-4F0A-80B9-0D088A003534}" type="presOf" srcId="{70E8289C-EC64-46CF-976F-23453D8AC529}" destId="{F9D29834-8373-46A2-ACC4-2E6DC0A132B0}" srcOrd="0" destOrd="0" presId="urn:microsoft.com/office/officeart/2005/8/layout/chevron2"/>
    <dgm:cxn modelId="{6BD40521-F26F-4BD8-9832-65752CAE0059}" type="presOf" srcId="{6235C9EF-DE6B-4C0E-A14A-6B08BC18B064}" destId="{51E6D274-9623-4A3D-90C6-330AEEC6BDF3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D560FB33-4213-4808-B9BE-2A44215607CD}" type="presOf" srcId="{2D816F16-388F-4F3F-B65F-16D97618FA1D}" destId="{F9D29834-8373-46A2-ACC4-2E6DC0A132B0}" srcOrd="0" destOrd="1" presId="urn:microsoft.com/office/officeart/2005/8/layout/chevron2"/>
    <dgm:cxn modelId="{1EB0C25B-F676-4810-A30D-7BC640B4A349}" type="presOf" srcId="{B94A33A9-16A6-4307-A19B-3E766DBA751F}" destId="{9C4D8103-DB16-4FE5-8227-943292A3158D}" srcOrd="0" destOrd="0" presId="urn:microsoft.com/office/officeart/2005/8/layout/chevron2"/>
    <dgm:cxn modelId="{9C11F46B-4480-43D9-87BC-124EC53AE80F}" type="presOf" srcId="{39A405F1-4A9E-460D-A819-54926DF66210}" destId="{AF00C922-D8E6-4B7D-937A-5A1F7079FEB1}" srcOrd="0" destOrd="1" presId="urn:microsoft.com/office/officeart/2005/8/layout/chevron2"/>
    <dgm:cxn modelId="{992D5677-6E85-4A03-AB67-8A28607C4DEE}" type="presOf" srcId="{A1BC64F5-ACD1-4FA6-9D7C-03E3FCCC3AA8}" destId="{947AD716-F27C-4B00-B1F4-73EFA5CDA435}" srcOrd="0" destOrd="1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F65B7C86-575B-4142-9B8B-4BDFD5CDB7D1}" type="presOf" srcId="{2426E271-038E-4051-AA67-2CA98534B8D6}" destId="{AF00C922-D8E6-4B7D-937A-5A1F7079FEB1}" srcOrd="0" destOrd="0" presId="urn:microsoft.com/office/officeart/2005/8/layout/chevron2"/>
    <dgm:cxn modelId="{C958EF8D-08BB-40D0-8C92-3C248C1E416C}" type="presOf" srcId="{57704E84-0EC5-4AF3-8B60-51AF9F5AE4FD}" destId="{5C524C51-D680-43C8-8DCF-41C07F65C8B1}" srcOrd="0" destOrd="1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4BE2FCA1-CB62-4554-90A5-BA87B3AC526A}" srcId="{6235C9EF-DE6B-4C0E-A14A-6B08BC18B064}" destId="{A1BC64F5-ACD1-4FA6-9D7C-03E3FCCC3AA8}" srcOrd="1" destOrd="0" parTransId="{DAC2ECF6-DA9F-4820-B91B-B5A7589ECB3F}" sibTransId="{4BAFC02C-1530-4F86-A568-69EB1DC94ABF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07BAF4B5-7980-4851-9108-A2F2C792A053}" type="presOf" srcId="{2FE4A5C6-F91C-4354-9146-7C3262E3901B}" destId="{D642D14D-9B2E-48CF-ABA0-9D249E082D0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56F16DE4-D128-485C-B1E2-27DC99F4F93B}" type="presOf" srcId="{B591FB34-812E-4020-9AEB-707E622C9674}" destId="{BEE17913-4B5A-42D7-8C79-A8E86C14A651}" srcOrd="0" destOrd="0" presId="urn:microsoft.com/office/officeart/2005/8/layout/chevron2"/>
    <dgm:cxn modelId="{185C6EE5-8D82-4119-88EB-B8C58CD30717}" type="presOf" srcId="{EE74252D-EF89-46D5-9657-23FA0E3B8348}" destId="{947AD716-F27C-4B00-B1F4-73EFA5CDA435}" srcOrd="0" destOrd="0" presId="urn:microsoft.com/office/officeart/2005/8/layout/chevron2"/>
    <dgm:cxn modelId="{2C23E5EA-A97E-4B19-ADF0-6CCD0E83460B}" type="presOf" srcId="{65E6A68F-D9DC-4D8D-8505-E2857B66A136}" destId="{5C524C51-D680-43C8-8DCF-41C07F65C8B1}" srcOrd="0" destOrd="0" presId="urn:microsoft.com/office/officeart/2005/8/layout/chevron2"/>
    <dgm:cxn modelId="{7F6C40EC-5F13-47CC-86D7-E472C01E670B}" type="presOf" srcId="{BC915659-83AB-4CAA-94B6-9305247C198D}" destId="{C2800D6D-DF30-4779-AB08-698811B4D7CB}" srcOrd="0" destOrd="0" presId="urn:microsoft.com/office/officeart/2005/8/layout/chevron2"/>
    <dgm:cxn modelId="{E87B7AD2-0395-4EB1-96BA-FE4CD905F145}" type="presParOf" srcId="{C2800D6D-DF30-4779-AB08-698811B4D7CB}" destId="{E9DD953E-DC12-4D35-964C-62A30D4DE821}" srcOrd="0" destOrd="0" presId="urn:microsoft.com/office/officeart/2005/8/layout/chevron2"/>
    <dgm:cxn modelId="{2E132592-4FA5-4E4C-98D8-2B6F999F3B29}" type="presParOf" srcId="{E9DD953E-DC12-4D35-964C-62A30D4DE821}" destId="{51E6D274-9623-4A3D-90C6-330AEEC6BDF3}" srcOrd="0" destOrd="0" presId="urn:microsoft.com/office/officeart/2005/8/layout/chevron2"/>
    <dgm:cxn modelId="{827AB876-5FBA-414A-BBD7-C37F7B3D993F}" type="presParOf" srcId="{E9DD953E-DC12-4D35-964C-62A30D4DE821}" destId="{947AD716-F27C-4B00-B1F4-73EFA5CDA435}" srcOrd="1" destOrd="0" presId="urn:microsoft.com/office/officeart/2005/8/layout/chevron2"/>
    <dgm:cxn modelId="{B3A4C3D9-0607-49CC-8B4B-1FFD68016409}" type="presParOf" srcId="{C2800D6D-DF30-4779-AB08-698811B4D7CB}" destId="{49DB13A4-5F8A-4D1A-B2C7-D2EFA7E3A493}" srcOrd="1" destOrd="0" presId="urn:microsoft.com/office/officeart/2005/8/layout/chevron2"/>
    <dgm:cxn modelId="{9A81F6B0-A4D5-4524-A0FA-14A9D1F58402}" type="presParOf" srcId="{C2800D6D-DF30-4779-AB08-698811B4D7CB}" destId="{099C0243-AE46-403E-B311-EA8E1DDBD98F}" srcOrd="2" destOrd="0" presId="urn:microsoft.com/office/officeart/2005/8/layout/chevron2"/>
    <dgm:cxn modelId="{7706874D-8665-47A8-9125-B2151AA5456F}" type="presParOf" srcId="{099C0243-AE46-403E-B311-EA8E1DDBD98F}" destId="{9C4D8103-DB16-4FE5-8227-943292A3158D}" srcOrd="0" destOrd="0" presId="urn:microsoft.com/office/officeart/2005/8/layout/chevron2"/>
    <dgm:cxn modelId="{F9A42F3A-D758-4676-9B11-7D8754E7474B}" type="presParOf" srcId="{099C0243-AE46-403E-B311-EA8E1DDBD98F}" destId="{AF00C922-D8E6-4B7D-937A-5A1F7079FEB1}" srcOrd="1" destOrd="0" presId="urn:microsoft.com/office/officeart/2005/8/layout/chevron2"/>
    <dgm:cxn modelId="{CED8EDE9-8BE1-4365-9F7C-CABBE4846345}" type="presParOf" srcId="{C2800D6D-DF30-4779-AB08-698811B4D7CB}" destId="{79BD3784-C89B-43A3-AFCA-DA69CCFEC9D4}" srcOrd="3" destOrd="0" presId="urn:microsoft.com/office/officeart/2005/8/layout/chevron2"/>
    <dgm:cxn modelId="{B85C9F0C-C262-493C-92C6-E0FB1BE2AC70}" type="presParOf" srcId="{C2800D6D-DF30-4779-AB08-698811B4D7CB}" destId="{E0F95417-FB37-4718-B0FF-3EC8606C8A61}" srcOrd="4" destOrd="0" presId="urn:microsoft.com/office/officeart/2005/8/layout/chevron2"/>
    <dgm:cxn modelId="{03BD72E1-9006-4A9F-BD2A-F8D1FA91E147}" type="presParOf" srcId="{E0F95417-FB37-4718-B0FF-3EC8606C8A61}" destId="{D642D14D-9B2E-48CF-ABA0-9D249E082D01}" srcOrd="0" destOrd="0" presId="urn:microsoft.com/office/officeart/2005/8/layout/chevron2"/>
    <dgm:cxn modelId="{45F3D432-8FD1-4384-A88D-FF73CD121D00}" type="presParOf" srcId="{E0F95417-FB37-4718-B0FF-3EC8606C8A61}" destId="{F9D29834-8373-46A2-ACC4-2E6DC0A132B0}" srcOrd="1" destOrd="0" presId="urn:microsoft.com/office/officeart/2005/8/layout/chevron2"/>
    <dgm:cxn modelId="{509AC377-AE93-4988-9460-C2FD5AB5DEFA}" type="presParOf" srcId="{C2800D6D-DF30-4779-AB08-698811B4D7CB}" destId="{D7019A34-7BBC-4C2F-A186-9655578F14F8}" srcOrd="5" destOrd="0" presId="urn:microsoft.com/office/officeart/2005/8/layout/chevron2"/>
    <dgm:cxn modelId="{25C131DD-2A19-4F62-B6CC-9164428D1B46}" type="presParOf" srcId="{C2800D6D-DF30-4779-AB08-698811B4D7CB}" destId="{458F5B90-ACBD-4FE4-9C4B-ED3AB2B702C2}" srcOrd="6" destOrd="0" presId="urn:microsoft.com/office/officeart/2005/8/layout/chevron2"/>
    <dgm:cxn modelId="{A36AFD74-4FCB-468D-9344-9E7C9ABA3F79}" type="presParOf" srcId="{458F5B90-ACBD-4FE4-9C4B-ED3AB2B702C2}" destId="{BEE17913-4B5A-42D7-8C79-A8E86C14A651}" srcOrd="0" destOrd="0" presId="urn:microsoft.com/office/officeart/2005/8/layout/chevron2"/>
    <dgm:cxn modelId="{04B9B6DF-33D6-45E7-857A-76138FB4A1C6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支持</a:t>
          </a:r>
          <a:r>
            <a:rPr lang="zh-CN" altLang="en-US" b="1" dirty="0">
              <a:solidFill>
                <a:srgbClr val="FF0000"/>
              </a:solidFill>
            </a:rPr>
            <a:t>高</a:t>
          </a:r>
          <a:r>
            <a:rPr lang="en-US" altLang="zh-CN" b="1" dirty="0">
              <a:solidFill>
                <a:srgbClr val="FF0000"/>
              </a:solidFill>
            </a:rPr>
            <a:t>/</a:t>
          </a:r>
          <a:r>
            <a:rPr lang="zh-CN" altLang="en-US" b="1" dirty="0">
              <a:solidFill>
                <a:srgbClr val="FF0000"/>
              </a:solidFill>
            </a:rPr>
            <a:t>中精度</a:t>
          </a:r>
          <a:r>
            <a:rPr lang="zh-CN" altLang="en-US" b="1" dirty="0">
              <a:solidFill>
                <a:schemeClr val="accent6"/>
              </a:solidFill>
            </a:rPr>
            <a:t>不同需求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进口</a:t>
          </a:r>
          <a:r>
            <a:rPr lang="en-US" altLang="zh-CN" b="1" dirty="0">
              <a:solidFill>
                <a:schemeClr val="accent6"/>
              </a:solidFill>
            </a:rPr>
            <a:t>/</a:t>
          </a:r>
          <a:r>
            <a:rPr lang="zh-CN" altLang="en-US" b="1" dirty="0">
              <a:solidFill>
                <a:schemeClr val="accent6"/>
              </a:solidFill>
            </a:rPr>
            <a:t>高端国产品牌、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6AE4A02-9AE0-4939-951E-FDD00404F6E4}" type="presOf" srcId="{EE74252D-EF89-46D5-9657-23FA0E3B8348}" destId="{947AD716-F27C-4B00-B1F4-73EFA5CDA435}" srcOrd="0" destOrd="0" presId="urn:microsoft.com/office/officeart/2005/8/layout/chevron2"/>
    <dgm:cxn modelId="{D73EAE0F-719A-4C47-AB99-551CDBF0567C}" type="presOf" srcId="{2426E271-038E-4051-AA67-2CA98534B8D6}" destId="{AF00C922-D8E6-4B7D-937A-5A1F7079FEB1}" srcOrd="0" destOrd="0" presId="urn:microsoft.com/office/officeart/2005/8/layout/chevron2"/>
    <dgm:cxn modelId="{85749E1E-927F-45B3-B411-1A926058CB73}" type="presOf" srcId="{B94A33A9-16A6-4307-A19B-3E766DBA751F}" destId="{9C4D8103-DB16-4FE5-8227-943292A3158D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67B2E65F-5243-448F-B5DD-EA55F94AC230}" type="presOf" srcId="{B591FB34-812E-4020-9AEB-707E622C9674}" destId="{BEE17913-4B5A-42D7-8C79-A8E86C14A651}" srcOrd="0" destOrd="0" presId="urn:microsoft.com/office/officeart/2005/8/layout/chevron2"/>
    <dgm:cxn modelId="{50CD1064-EF2A-4DD5-AC0C-B322A9674C77}" type="presOf" srcId="{2D816F16-388F-4F3F-B65F-16D97618FA1D}" destId="{F9D29834-8373-46A2-ACC4-2E6DC0A132B0}" srcOrd="0" destOrd="1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36A44E53-55C4-4A63-9F0F-282394C74B94}" type="presOf" srcId="{65E6A68F-D9DC-4D8D-8505-E2857B66A136}" destId="{5C524C51-D680-43C8-8DCF-41C07F65C8B1}" srcOrd="0" destOrd="0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8E583B7F-C5AB-4C09-97D0-E85CAEBD8F83}" type="presOf" srcId="{2FE4A5C6-F91C-4354-9146-7C3262E3901B}" destId="{D642D14D-9B2E-48CF-ABA0-9D249E082D01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E9FDA296-ABB0-434C-8C20-8041FE37F447}" type="presOf" srcId="{6235C9EF-DE6B-4C0E-A14A-6B08BC18B064}" destId="{51E6D274-9623-4A3D-90C6-330AEEC6BDF3}" srcOrd="0" destOrd="0" presId="urn:microsoft.com/office/officeart/2005/8/layout/chevron2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7D41509E-AE83-4AC7-9000-2E1F0D0F4373}" type="presOf" srcId="{39A405F1-4A9E-460D-A819-54926DF66210}" destId="{AF00C922-D8E6-4B7D-937A-5A1F7079FEB1}" srcOrd="0" destOrd="1" presId="urn:microsoft.com/office/officeart/2005/8/layout/chevron2"/>
    <dgm:cxn modelId="{D401ECA0-F6E4-4DF8-8647-406178FA38E5}" type="presOf" srcId="{BC915659-83AB-4CAA-94B6-9305247C198D}" destId="{C2800D6D-DF30-4779-AB08-698811B4D7CB}" srcOrd="0" destOrd="0" presId="urn:microsoft.com/office/officeart/2005/8/layout/chevron2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A986D4B4-0CD2-4F3C-BF0E-04E8E393EA56}" type="presOf" srcId="{70E8289C-EC64-46CF-976F-23453D8AC529}" destId="{F9D29834-8373-46A2-ACC4-2E6DC0A132B0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D251D7D0-3248-4A25-89A7-07827ECCCBEB}" type="presOf" srcId="{FB5C6AB3-9D47-429B-B3E4-025366AF4A12}" destId="{947AD716-F27C-4B00-B1F4-73EFA5CDA435}" srcOrd="0" destOrd="1" presId="urn:microsoft.com/office/officeart/2005/8/layout/chevron2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E5F556F9-A405-45A6-9BC2-76CCF9821BB1}" type="presOf" srcId="{57704E84-0EC5-4AF3-8B60-51AF9F5AE4FD}" destId="{5C524C51-D680-43C8-8DCF-41C07F65C8B1}" srcOrd="0" destOrd="1" presId="urn:microsoft.com/office/officeart/2005/8/layout/chevron2"/>
    <dgm:cxn modelId="{3D48F8B9-F4CB-4D05-B4DB-FED41C4F93FA}" type="presParOf" srcId="{C2800D6D-DF30-4779-AB08-698811B4D7CB}" destId="{E9DD953E-DC12-4D35-964C-62A30D4DE821}" srcOrd="0" destOrd="0" presId="urn:microsoft.com/office/officeart/2005/8/layout/chevron2"/>
    <dgm:cxn modelId="{E6915031-F85A-45FE-8AF3-F9A96508CA1C}" type="presParOf" srcId="{E9DD953E-DC12-4D35-964C-62A30D4DE821}" destId="{51E6D274-9623-4A3D-90C6-330AEEC6BDF3}" srcOrd="0" destOrd="0" presId="urn:microsoft.com/office/officeart/2005/8/layout/chevron2"/>
    <dgm:cxn modelId="{1296397F-0C82-4794-B938-B34A003BFEB3}" type="presParOf" srcId="{E9DD953E-DC12-4D35-964C-62A30D4DE821}" destId="{947AD716-F27C-4B00-B1F4-73EFA5CDA435}" srcOrd="1" destOrd="0" presId="urn:microsoft.com/office/officeart/2005/8/layout/chevron2"/>
    <dgm:cxn modelId="{27C74C91-EE98-435D-A885-033A1736DA23}" type="presParOf" srcId="{C2800D6D-DF30-4779-AB08-698811B4D7CB}" destId="{49DB13A4-5F8A-4D1A-B2C7-D2EFA7E3A493}" srcOrd="1" destOrd="0" presId="urn:microsoft.com/office/officeart/2005/8/layout/chevron2"/>
    <dgm:cxn modelId="{2019D7B7-060A-4667-B232-1264047D1966}" type="presParOf" srcId="{C2800D6D-DF30-4779-AB08-698811B4D7CB}" destId="{099C0243-AE46-403E-B311-EA8E1DDBD98F}" srcOrd="2" destOrd="0" presId="urn:microsoft.com/office/officeart/2005/8/layout/chevron2"/>
    <dgm:cxn modelId="{5240F306-C587-4A27-8EA1-1F3E455E28BB}" type="presParOf" srcId="{099C0243-AE46-403E-B311-EA8E1DDBD98F}" destId="{9C4D8103-DB16-4FE5-8227-943292A3158D}" srcOrd="0" destOrd="0" presId="urn:microsoft.com/office/officeart/2005/8/layout/chevron2"/>
    <dgm:cxn modelId="{FD855B2E-4D61-4010-8EF5-C51E96B7EE31}" type="presParOf" srcId="{099C0243-AE46-403E-B311-EA8E1DDBD98F}" destId="{AF00C922-D8E6-4B7D-937A-5A1F7079FEB1}" srcOrd="1" destOrd="0" presId="urn:microsoft.com/office/officeart/2005/8/layout/chevron2"/>
    <dgm:cxn modelId="{C43E8F8E-ACE1-42F9-873F-313CC74C9348}" type="presParOf" srcId="{C2800D6D-DF30-4779-AB08-698811B4D7CB}" destId="{79BD3784-C89B-43A3-AFCA-DA69CCFEC9D4}" srcOrd="3" destOrd="0" presId="urn:microsoft.com/office/officeart/2005/8/layout/chevron2"/>
    <dgm:cxn modelId="{27BDE5FB-191B-4891-8F14-416DEB5CE42C}" type="presParOf" srcId="{C2800D6D-DF30-4779-AB08-698811B4D7CB}" destId="{E0F95417-FB37-4718-B0FF-3EC8606C8A61}" srcOrd="4" destOrd="0" presId="urn:microsoft.com/office/officeart/2005/8/layout/chevron2"/>
    <dgm:cxn modelId="{0726FD8B-F187-4976-91E0-3945B5DC716F}" type="presParOf" srcId="{E0F95417-FB37-4718-B0FF-3EC8606C8A61}" destId="{D642D14D-9B2E-48CF-ABA0-9D249E082D01}" srcOrd="0" destOrd="0" presId="urn:microsoft.com/office/officeart/2005/8/layout/chevron2"/>
    <dgm:cxn modelId="{99FB57C6-7013-4D37-9A1F-B4F4EB85ACF5}" type="presParOf" srcId="{E0F95417-FB37-4718-B0FF-3EC8606C8A61}" destId="{F9D29834-8373-46A2-ACC4-2E6DC0A132B0}" srcOrd="1" destOrd="0" presId="urn:microsoft.com/office/officeart/2005/8/layout/chevron2"/>
    <dgm:cxn modelId="{B0E28F64-AB77-42B3-8E4C-149F3F582151}" type="presParOf" srcId="{C2800D6D-DF30-4779-AB08-698811B4D7CB}" destId="{D7019A34-7BBC-4C2F-A186-9655578F14F8}" srcOrd="5" destOrd="0" presId="urn:microsoft.com/office/officeart/2005/8/layout/chevron2"/>
    <dgm:cxn modelId="{CE959691-F11A-4425-B160-015F99222539}" type="presParOf" srcId="{C2800D6D-DF30-4779-AB08-698811B4D7CB}" destId="{458F5B90-ACBD-4FE4-9C4B-ED3AB2B702C2}" srcOrd="6" destOrd="0" presId="urn:microsoft.com/office/officeart/2005/8/layout/chevron2"/>
    <dgm:cxn modelId="{C096800E-E500-42EA-9679-AA7598D3291E}" type="presParOf" srcId="{458F5B90-ACBD-4FE4-9C4B-ED3AB2B702C2}" destId="{BEE17913-4B5A-42D7-8C79-A8E86C14A651}" srcOrd="0" destOrd="0" presId="urn:microsoft.com/office/officeart/2005/8/layout/chevron2"/>
    <dgm:cxn modelId="{5C3773CA-FE1C-45B4-9A30-8EE50FBDB56E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高品质保证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自主开发、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39A8C1D-14A8-47A6-99CA-FC316CFCC8A2}" type="presOf" srcId="{2FE4A5C6-F91C-4354-9146-7C3262E3901B}" destId="{D642D14D-9B2E-48CF-ABA0-9D249E082D01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7649A634-C1FD-44B7-924C-CCABEEBAC7F4}" type="presOf" srcId="{6235C9EF-DE6B-4C0E-A14A-6B08BC18B064}" destId="{51E6D274-9623-4A3D-90C6-330AEEC6BDF3}" srcOrd="0" destOrd="0" presId="urn:microsoft.com/office/officeart/2005/8/layout/chevron2"/>
    <dgm:cxn modelId="{0E862E3E-BE26-4163-8790-450587A84812}" type="presOf" srcId="{BC915659-83AB-4CAA-94B6-9305247C198D}" destId="{C2800D6D-DF30-4779-AB08-698811B4D7CB}" srcOrd="0" destOrd="0" presId="urn:microsoft.com/office/officeart/2005/8/layout/chevron2"/>
    <dgm:cxn modelId="{7DB34066-6F49-4A69-9099-471B9850306C}" type="presOf" srcId="{B591FB34-812E-4020-9AEB-707E622C9674}" destId="{BEE17913-4B5A-42D7-8C79-A8E86C14A651}" srcOrd="0" destOrd="0" presId="urn:microsoft.com/office/officeart/2005/8/layout/chevron2"/>
    <dgm:cxn modelId="{348C1D47-34A9-41D0-AFA1-207FE19A99AA}" type="presOf" srcId="{2426E271-038E-4051-AA67-2CA98534B8D6}" destId="{AF00C922-D8E6-4B7D-937A-5A1F7079FEB1}" srcOrd="0" destOrd="0" presId="urn:microsoft.com/office/officeart/2005/8/layout/chevron2"/>
    <dgm:cxn modelId="{2894A34B-1385-492D-8A3C-2252C8A187A2}" type="presOf" srcId="{FB5C6AB3-9D47-429B-B3E4-025366AF4A12}" destId="{947AD716-F27C-4B00-B1F4-73EFA5CDA435}" srcOrd="0" destOrd="1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66620178-978C-4064-A4F4-9D1C659FACD6}" type="presOf" srcId="{B94A33A9-16A6-4307-A19B-3E766DBA751F}" destId="{9C4D8103-DB16-4FE5-8227-943292A3158D}" srcOrd="0" destOrd="0" presId="urn:microsoft.com/office/officeart/2005/8/layout/chevron2"/>
    <dgm:cxn modelId="{F05C2C78-8195-4D56-B27F-A2C5FD033FE9}" type="presOf" srcId="{39A405F1-4A9E-460D-A819-54926DF66210}" destId="{AF00C922-D8E6-4B7D-937A-5A1F7079FEB1}" srcOrd="0" destOrd="1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D84116C8-BACD-4BC7-8DD6-D96B7650E6B2}" type="presOf" srcId="{2D816F16-388F-4F3F-B65F-16D97618FA1D}" destId="{F9D29834-8373-46A2-ACC4-2E6DC0A132B0}" srcOrd="0" destOrd="1" presId="urn:microsoft.com/office/officeart/2005/8/layout/chevron2"/>
    <dgm:cxn modelId="{AFD955CA-9617-49AD-9C5F-183B1A9D37A5}" type="presOf" srcId="{65E6A68F-D9DC-4D8D-8505-E2857B66A136}" destId="{5C524C51-D680-43C8-8DCF-41C07F65C8B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C78655DF-34AC-4CE4-A195-45837CF0178B}" type="presOf" srcId="{EE74252D-EF89-46D5-9657-23FA0E3B8348}" destId="{947AD716-F27C-4B00-B1F4-73EFA5CDA435}" srcOrd="0" destOrd="0" presId="urn:microsoft.com/office/officeart/2005/8/layout/chevron2"/>
    <dgm:cxn modelId="{3AD31AE4-9657-47DE-8CE9-91D8CD5FD8D9}" type="presOf" srcId="{70E8289C-EC64-46CF-976F-23453D8AC529}" destId="{F9D29834-8373-46A2-ACC4-2E6DC0A132B0}" srcOrd="0" destOrd="0" presId="urn:microsoft.com/office/officeart/2005/8/layout/chevron2"/>
    <dgm:cxn modelId="{91E7B5F5-6E08-40ED-A435-0586ACEED65B}" type="presOf" srcId="{57704E84-0EC5-4AF3-8B60-51AF9F5AE4FD}" destId="{5C524C51-D680-43C8-8DCF-41C07F65C8B1}" srcOrd="0" destOrd="1" presId="urn:microsoft.com/office/officeart/2005/8/layout/chevron2"/>
    <dgm:cxn modelId="{A9F0977D-119D-4BBB-AADF-BE16473175CA}" type="presParOf" srcId="{C2800D6D-DF30-4779-AB08-698811B4D7CB}" destId="{E9DD953E-DC12-4D35-964C-62A30D4DE821}" srcOrd="0" destOrd="0" presId="urn:microsoft.com/office/officeart/2005/8/layout/chevron2"/>
    <dgm:cxn modelId="{D486116B-C777-406E-B33E-8B0BA3D10989}" type="presParOf" srcId="{E9DD953E-DC12-4D35-964C-62A30D4DE821}" destId="{51E6D274-9623-4A3D-90C6-330AEEC6BDF3}" srcOrd="0" destOrd="0" presId="urn:microsoft.com/office/officeart/2005/8/layout/chevron2"/>
    <dgm:cxn modelId="{50B893E9-C37E-4D71-8B96-5121AB51D696}" type="presParOf" srcId="{E9DD953E-DC12-4D35-964C-62A30D4DE821}" destId="{947AD716-F27C-4B00-B1F4-73EFA5CDA435}" srcOrd="1" destOrd="0" presId="urn:microsoft.com/office/officeart/2005/8/layout/chevron2"/>
    <dgm:cxn modelId="{7B29B52F-0C0F-450A-A604-336455E211A5}" type="presParOf" srcId="{C2800D6D-DF30-4779-AB08-698811B4D7CB}" destId="{49DB13A4-5F8A-4D1A-B2C7-D2EFA7E3A493}" srcOrd="1" destOrd="0" presId="urn:microsoft.com/office/officeart/2005/8/layout/chevron2"/>
    <dgm:cxn modelId="{CC6F9AFC-998E-45A8-B81F-ECAE2B0B0B7A}" type="presParOf" srcId="{C2800D6D-DF30-4779-AB08-698811B4D7CB}" destId="{099C0243-AE46-403E-B311-EA8E1DDBD98F}" srcOrd="2" destOrd="0" presId="urn:microsoft.com/office/officeart/2005/8/layout/chevron2"/>
    <dgm:cxn modelId="{8DAFABEB-B2BD-4E3E-B3F4-8076ADF65540}" type="presParOf" srcId="{099C0243-AE46-403E-B311-EA8E1DDBD98F}" destId="{9C4D8103-DB16-4FE5-8227-943292A3158D}" srcOrd="0" destOrd="0" presId="urn:microsoft.com/office/officeart/2005/8/layout/chevron2"/>
    <dgm:cxn modelId="{9E4F340A-D39B-4697-9E5B-CFB77DBE9235}" type="presParOf" srcId="{099C0243-AE46-403E-B311-EA8E1DDBD98F}" destId="{AF00C922-D8E6-4B7D-937A-5A1F7079FEB1}" srcOrd="1" destOrd="0" presId="urn:microsoft.com/office/officeart/2005/8/layout/chevron2"/>
    <dgm:cxn modelId="{4BE7B7E4-20E1-48FE-A900-89A85637EA3E}" type="presParOf" srcId="{C2800D6D-DF30-4779-AB08-698811B4D7CB}" destId="{79BD3784-C89B-43A3-AFCA-DA69CCFEC9D4}" srcOrd="3" destOrd="0" presId="urn:microsoft.com/office/officeart/2005/8/layout/chevron2"/>
    <dgm:cxn modelId="{21ED31BC-CC96-4EB3-BB64-24BA7AC1F7DB}" type="presParOf" srcId="{C2800D6D-DF30-4779-AB08-698811B4D7CB}" destId="{E0F95417-FB37-4718-B0FF-3EC8606C8A61}" srcOrd="4" destOrd="0" presId="urn:microsoft.com/office/officeart/2005/8/layout/chevron2"/>
    <dgm:cxn modelId="{EF8336FD-267C-4F3A-BECA-36B705051937}" type="presParOf" srcId="{E0F95417-FB37-4718-B0FF-3EC8606C8A61}" destId="{D642D14D-9B2E-48CF-ABA0-9D249E082D01}" srcOrd="0" destOrd="0" presId="urn:microsoft.com/office/officeart/2005/8/layout/chevron2"/>
    <dgm:cxn modelId="{2EAA561D-EBD8-447F-BB9B-22E84AB2E69C}" type="presParOf" srcId="{E0F95417-FB37-4718-B0FF-3EC8606C8A61}" destId="{F9D29834-8373-46A2-ACC4-2E6DC0A132B0}" srcOrd="1" destOrd="0" presId="urn:microsoft.com/office/officeart/2005/8/layout/chevron2"/>
    <dgm:cxn modelId="{13C82C7A-70F1-4052-A11B-40A6D983FE40}" type="presParOf" srcId="{C2800D6D-DF30-4779-AB08-698811B4D7CB}" destId="{D7019A34-7BBC-4C2F-A186-9655578F14F8}" srcOrd="5" destOrd="0" presId="urn:microsoft.com/office/officeart/2005/8/layout/chevron2"/>
    <dgm:cxn modelId="{91A3F299-AF6E-47EC-A38D-94C894EE66D1}" type="presParOf" srcId="{C2800D6D-DF30-4779-AB08-698811B4D7CB}" destId="{458F5B90-ACBD-4FE4-9C4B-ED3AB2B702C2}" srcOrd="6" destOrd="0" presId="urn:microsoft.com/office/officeart/2005/8/layout/chevron2"/>
    <dgm:cxn modelId="{5E975CC1-AF21-4F9F-9CEA-C2B594FE0272}" type="presParOf" srcId="{458F5B90-ACBD-4FE4-9C4B-ED3AB2B702C2}" destId="{BEE17913-4B5A-42D7-8C79-A8E86C14A651}" srcOrd="0" destOrd="0" presId="urn:microsoft.com/office/officeart/2005/8/layout/chevron2"/>
    <dgm:cxn modelId="{FA771E99-30B9-4259-A0F4-F46B598C67C1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高品质保证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自主开发，开模生产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74226300-F258-4E78-9F6A-0CC37834104B}" type="presOf" srcId="{2426E271-038E-4051-AA67-2CA98534B8D6}" destId="{AF00C922-D8E6-4B7D-937A-5A1F7079FEB1}" srcOrd="0" destOrd="0" presId="urn:microsoft.com/office/officeart/2005/8/layout/chevron2"/>
    <dgm:cxn modelId="{04C39525-627F-47BC-9C38-4885AECCB27F}" type="presOf" srcId="{2FE4A5C6-F91C-4354-9146-7C3262E3901B}" destId="{D642D14D-9B2E-48CF-ABA0-9D249E082D01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C0C13E3D-0F54-47C3-AD84-762FE513D087}" type="presOf" srcId="{BC915659-83AB-4CAA-94B6-9305247C198D}" destId="{C2800D6D-DF30-4779-AB08-698811B4D7CB}" srcOrd="0" destOrd="0" presId="urn:microsoft.com/office/officeart/2005/8/layout/chevron2"/>
    <dgm:cxn modelId="{94F35663-B32D-45A7-8676-1CBC5957A0C4}" type="presOf" srcId="{B591FB34-812E-4020-9AEB-707E622C9674}" destId="{BEE17913-4B5A-42D7-8C79-A8E86C14A651}" srcOrd="0" destOrd="0" presId="urn:microsoft.com/office/officeart/2005/8/layout/chevron2"/>
    <dgm:cxn modelId="{5B0B814C-3D5A-4707-88BF-86D3CD1046F6}" type="presOf" srcId="{39A405F1-4A9E-460D-A819-54926DF66210}" destId="{AF00C922-D8E6-4B7D-937A-5A1F7079FEB1}" srcOrd="0" destOrd="1" presId="urn:microsoft.com/office/officeart/2005/8/layout/chevron2"/>
    <dgm:cxn modelId="{39669A4D-9C28-49CC-B59A-73B11934E053}" type="presOf" srcId="{70E8289C-EC64-46CF-976F-23453D8AC529}" destId="{F9D29834-8373-46A2-ACC4-2E6DC0A132B0}" srcOrd="0" destOrd="0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6058B04F-2A90-4449-9766-FA0D5ABA13F0}" type="presOf" srcId="{6235C9EF-DE6B-4C0E-A14A-6B08BC18B064}" destId="{51E6D274-9623-4A3D-90C6-330AEEC6BDF3}" srcOrd="0" destOrd="0" presId="urn:microsoft.com/office/officeart/2005/8/layout/chevron2"/>
    <dgm:cxn modelId="{A91ECB74-890F-424A-B50D-E6FFCD47ECB3}" type="presOf" srcId="{57704E84-0EC5-4AF3-8B60-51AF9F5AE4FD}" destId="{5C524C51-D680-43C8-8DCF-41C07F65C8B1}" srcOrd="0" destOrd="1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DCDD1C7B-94AF-4CE5-97B5-60DC920BE1FA}" type="presOf" srcId="{65E6A68F-D9DC-4D8D-8505-E2857B66A136}" destId="{5C524C51-D680-43C8-8DCF-41C07F65C8B1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2890D683-25A0-43A1-B5D6-474BBF36507E}" type="presOf" srcId="{B94A33A9-16A6-4307-A19B-3E766DBA751F}" destId="{9C4D8103-DB16-4FE5-8227-943292A3158D}" srcOrd="0" destOrd="0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5D62B97-8426-4AF1-81E3-B086BBEE6DFE}" type="presOf" srcId="{2D816F16-388F-4F3F-B65F-16D97618FA1D}" destId="{F9D29834-8373-46A2-ACC4-2E6DC0A132B0}" srcOrd="0" destOrd="1" presId="urn:microsoft.com/office/officeart/2005/8/layout/chevron2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9E2162A9-A930-4B14-85DC-087A689F8887}" type="presOf" srcId="{FB5C6AB3-9D47-429B-B3E4-025366AF4A12}" destId="{947AD716-F27C-4B00-B1F4-73EFA5CDA435}" srcOrd="0" destOrd="1" presId="urn:microsoft.com/office/officeart/2005/8/layout/chevron2"/>
    <dgm:cxn modelId="{E68DBDAA-2D8A-4281-B16E-DA11FAE5B357}" type="presOf" srcId="{EE74252D-EF89-46D5-9657-23FA0E3B8348}" destId="{947AD716-F27C-4B00-B1F4-73EFA5CDA435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F120D594-20DD-45F7-8804-8605BE798AE3}" type="presParOf" srcId="{C2800D6D-DF30-4779-AB08-698811B4D7CB}" destId="{E9DD953E-DC12-4D35-964C-62A30D4DE821}" srcOrd="0" destOrd="0" presId="urn:microsoft.com/office/officeart/2005/8/layout/chevron2"/>
    <dgm:cxn modelId="{F1C5AD10-AAA4-402A-ADA7-21D3B87880A8}" type="presParOf" srcId="{E9DD953E-DC12-4D35-964C-62A30D4DE821}" destId="{51E6D274-9623-4A3D-90C6-330AEEC6BDF3}" srcOrd="0" destOrd="0" presId="urn:microsoft.com/office/officeart/2005/8/layout/chevron2"/>
    <dgm:cxn modelId="{B94E3D49-6021-4D22-A306-AED66EF18FE1}" type="presParOf" srcId="{E9DD953E-DC12-4D35-964C-62A30D4DE821}" destId="{947AD716-F27C-4B00-B1F4-73EFA5CDA435}" srcOrd="1" destOrd="0" presId="urn:microsoft.com/office/officeart/2005/8/layout/chevron2"/>
    <dgm:cxn modelId="{4988C368-6CBC-4ACC-A7C5-82BE3768FF6D}" type="presParOf" srcId="{C2800D6D-DF30-4779-AB08-698811B4D7CB}" destId="{49DB13A4-5F8A-4D1A-B2C7-D2EFA7E3A493}" srcOrd="1" destOrd="0" presId="urn:microsoft.com/office/officeart/2005/8/layout/chevron2"/>
    <dgm:cxn modelId="{3ED1BD3D-4274-42AF-BEB2-F5B63D98BD57}" type="presParOf" srcId="{C2800D6D-DF30-4779-AB08-698811B4D7CB}" destId="{099C0243-AE46-403E-B311-EA8E1DDBD98F}" srcOrd="2" destOrd="0" presId="urn:microsoft.com/office/officeart/2005/8/layout/chevron2"/>
    <dgm:cxn modelId="{B0F76CA1-24DB-4F69-BA10-0AB42EA62B36}" type="presParOf" srcId="{099C0243-AE46-403E-B311-EA8E1DDBD98F}" destId="{9C4D8103-DB16-4FE5-8227-943292A3158D}" srcOrd="0" destOrd="0" presId="urn:microsoft.com/office/officeart/2005/8/layout/chevron2"/>
    <dgm:cxn modelId="{B29F02C5-C97B-4C47-B7D8-AEA9D292D3A7}" type="presParOf" srcId="{099C0243-AE46-403E-B311-EA8E1DDBD98F}" destId="{AF00C922-D8E6-4B7D-937A-5A1F7079FEB1}" srcOrd="1" destOrd="0" presId="urn:microsoft.com/office/officeart/2005/8/layout/chevron2"/>
    <dgm:cxn modelId="{1570B14B-E179-4109-A14C-E54B0FB4233A}" type="presParOf" srcId="{C2800D6D-DF30-4779-AB08-698811B4D7CB}" destId="{79BD3784-C89B-43A3-AFCA-DA69CCFEC9D4}" srcOrd="3" destOrd="0" presId="urn:microsoft.com/office/officeart/2005/8/layout/chevron2"/>
    <dgm:cxn modelId="{B568F842-F40F-4433-B481-A93018C1D335}" type="presParOf" srcId="{C2800D6D-DF30-4779-AB08-698811B4D7CB}" destId="{E0F95417-FB37-4718-B0FF-3EC8606C8A61}" srcOrd="4" destOrd="0" presId="urn:microsoft.com/office/officeart/2005/8/layout/chevron2"/>
    <dgm:cxn modelId="{A6A0CCC9-7E7E-4AE2-8519-CF9CF562DBE8}" type="presParOf" srcId="{E0F95417-FB37-4718-B0FF-3EC8606C8A61}" destId="{D642D14D-9B2E-48CF-ABA0-9D249E082D01}" srcOrd="0" destOrd="0" presId="urn:microsoft.com/office/officeart/2005/8/layout/chevron2"/>
    <dgm:cxn modelId="{480B2DA9-3917-4E29-A84F-C087B4E09033}" type="presParOf" srcId="{E0F95417-FB37-4718-B0FF-3EC8606C8A61}" destId="{F9D29834-8373-46A2-ACC4-2E6DC0A132B0}" srcOrd="1" destOrd="0" presId="urn:microsoft.com/office/officeart/2005/8/layout/chevron2"/>
    <dgm:cxn modelId="{EDD16812-3D7F-4B8B-AF8D-7C99E6EE1667}" type="presParOf" srcId="{C2800D6D-DF30-4779-AB08-698811B4D7CB}" destId="{D7019A34-7BBC-4C2F-A186-9655578F14F8}" srcOrd="5" destOrd="0" presId="urn:microsoft.com/office/officeart/2005/8/layout/chevron2"/>
    <dgm:cxn modelId="{5D7D778D-81D8-4038-B17B-A746C8ECF7A3}" type="presParOf" srcId="{C2800D6D-DF30-4779-AB08-698811B4D7CB}" destId="{458F5B90-ACBD-4FE4-9C4B-ED3AB2B702C2}" srcOrd="6" destOrd="0" presId="urn:microsoft.com/office/officeart/2005/8/layout/chevron2"/>
    <dgm:cxn modelId="{DCE8F83E-1C34-4E43-87C1-180EE89F550B}" type="presParOf" srcId="{458F5B90-ACBD-4FE4-9C4B-ED3AB2B702C2}" destId="{BEE17913-4B5A-42D7-8C79-A8E86C14A651}" srcOrd="0" destOrd="0" presId="urn:microsoft.com/office/officeart/2005/8/layout/chevron2"/>
    <dgm:cxn modelId="{7CDE4E52-5E38-4FF9-97A3-04C13101509C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高品质</a:t>
          </a:r>
          <a:r>
            <a:rPr lang="zh-CN" altLang="en-US" b="1" dirty="0">
              <a:solidFill>
                <a:schemeClr val="accent6"/>
              </a:solidFill>
            </a:rPr>
            <a:t>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进口</a:t>
          </a:r>
          <a:r>
            <a:rPr lang="en-US" altLang="zh-CN" b="1" dirty="0">
              <a:solidFill>
                <a:schemeClr val="accent6"/>
              </a:solidFill>
            </a:rPr>
            <a:t>/</a:t>
          </a:r>
          <a:r>
            <a:rPr lang="zh-CN" altLang="en-US" b="1" dirty="0">
              <a:solidFill>
                <a:schemeClr val="accent6"/>
              </a:solidFill>
            </a:rPr>
            <a:t>高端国产品牌、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5BE6A11-D5A6-4204-B2CD-D45D48C7D462}" type="presOf" srcId="{65E6A68F-D9DC-4D8D-8505-E2857B66A136}" destId="{5C524C51-D680-43C8-8DCF-41C07F65C8B1}" srcOrd="0" destOrd="0" presId="urn:microsoft.com/office/officeart/2005/8/layout/chevron2"/>
    <dgm:cxn modelId="{82BEBA24-733D-4DAA-975D-5F312A37F71D}" type="presOf" srcId="{2FE4A5C6-F91C-4354-9146-7C3262E3901B}" destId="{D642D14D-9B2E-48CF-ABA0-9D249E082D01}" srcOrd="0" destOrd="0" presId="urn:microsoft.com/office/officeart/2005/8/layout/chevron2"/>
    <dgm:cxn modelId="{A4262F27-CB6F-4CA5-9A4D-8C5BA2999F09}" type="presOf" srcId="{B591FB34-812E-4020-9AEB-707E622C9674}" destId="{BEE17913-4B5A-42D7-8C79-A8E86C14A651}" srcOrd="0" destOrd="0" presId="urn:microsoft.com/office/officeart/2005/8/layout/chevron2"/>
    <dgm:cxn modelId="{5CB9C12A-116B-44FF-A74F-7CE063FAFADD}" type="presOf" srcId="{2D816F16-388F-4F3F-B65F-16D97618FA1D}" destId="{F9D29834-8373-46A2-ACC4-2E6DC0A132B0}" srcOrd="0" destOrd="1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EB27BF76-E8F0-4390-9515-F56DA8FC4DA0}" type="presOf" srcId="{B94A33A9-16A6-4307-A19B-3E766DBA751F}" destId="{9C4D8103-DB16-4FE5-8227-943292A3158D}" srcOrd="0" destOrd="0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0B2CDC78-48A0-4C87-A57F-542992ED7A93}" type="presOf" srcId="{BC915659-83AB-4CAA-94B6-9305247C198D}" destId="{C2800D6D-DF30-4779-AB08-698811B4D7CB}" srcOrd="0" destOrd="0" presId="urn:microsoft.com/office/officeart/2005/8/layout/chevron2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BC3AAE82-41F3-4AA3-955E-69FFB6CF3C4E}" type="presOf" srcId="{39A405F1-4A9E-460D-A819-54926DF66210}" destId="{AF00C922-D8E6-4B7D-937A-5A1F7079FEB1}" srcOrd="0" destOrd="1" presId="urn:microsoft.com/office/officeart/2005/8/layout/chevron2"/>
    <dgm:cxn modelId="{ABE6668C-B0E0-4FB5-A7C2-DF5F046EC9B5}" type="presOf" srcId="{57704E84-0EC5-4AF3-8B60-51AF9F5AE4FD}" destId="{5C524C51-D680-43C8-8DCF-41C07F65C8B1}" srcOrd="0" destOrd="1" presId="urn:microsoft.com/office/officeart/2005/8/layout/chevron2"/>
    <dgm:cxn modelId="{39054E8D-134B-42B6-9F11-CCAA94BC36AF}" type="presOf" srcId="{70E8289C-EC64-46CF-976F-23453D8AC529}" destId="{F9D29834-8373-46A2-ACC4-2E6DC0A132B0}" srcOrd="0" destOrd="0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3DA1DABD-3423-4F12-A8B5-028188B40359}" type="presOf" srcId="{FB5C6AB3-9D47-429B-B3E4-025366AF4A12}" destId="{947AD716-F27C-4B00-B1F4-73EFA5CDA435}" srcOrd="0" destOrd="1" presId="urn:microsoft.com/office/officeart/2005/8/layout/chevron2"/>
    <dgm:cxn modelId="{80928ACE-BFAC-41FE-8747-FAE6B07E27CD}" type="presOf" srcId="{EE74252D-EF89-46D5-9657-23FA0E3B8348}" destId="{947AD716-F27C-4B00-B1F4-73EFA5CDA435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E3D094F6-FEC2-4415-94F7-0A167A7A1421}" type="presOf" srcId="{6235C9EF-DE6B-4C0E-A14A-6B08BC18B064}" destId="{51E6D274-9623-4A3D-90C6-330AEEC6BDF3}" srcOrd="0" destOrd="0" presId="urn:microsoft.com/office/officeart/2005/8/layout/chevron2"/>
    <dgm:cxn modelId="{AF9058FD-782C-4D7F-8995-8F79EA97297A}" type="presOf" srcId="{2426E271-038E-4051-AA67-2CA98534B8D6}" destId="{AF00C922-D8E6-4B7D-937A-5A1F7079FEB1}" srcOrd="0" destOrd="0" presId="urn:microsoft.com/office/officeart/2005/8/layout/chevron2"/>
    <dgm:cxn modelId="{F2D939F0-88D1-44A9-9BEC-A849C233837F}" type="presParOf" srcId="{C2800D6D-DF30-4779-AB08-698811B4D7CB}" destId="{E9DD953E-DC12-4D35-964C-62A30D4DE821}" srcOrd="0" destOrd="0" presId="urn:microsoft.com/office/officeart/2005/8/layout/chevron2"/>
    <dgm:cxn modelId="{2E80AC9E-F4E1-4870-B1EC-5704FAF11095}" type="presParOf" srcId="{E9DD953E-DC12-4D35-964C-62A30D4DE821}" destId="{51E6D274-9623-4A3D-90C6-330AEEC6BDF3}" srcOrd="0" destOrd="0" presId="urn:microsoft.com/office/officeart/2005/8/layout/chevron2"/>
    <dgm:cxn modelId="{D9FE0E20-750F-4A77-9B5F-0CF7C5F0AE20}" type="presParOf" srcId="{E9DD953E-DC12-4D35-964C-62A30D4DE821}" destId="{947AD716-F27C-4B00-B1F4-73EFA5CDA435}" srcOrd="1" destOrd="0" presId="urn:microsoft.com/office/officeart/2005/8/layout/chevron2"/>
    <dgm:cxn modelId="{545A0FCF-7B04-422B-8935-39C7463DA40A}" type="presParOf" srcId="{C2800D6D-DF30-4779-AB08-698811B4D7CB}" destId="{49DB13A4-5F8A-4D1A-B2C7-D2EFA7E3A493}" srcOrd="1" destOrd="0" presId="urn:microsoft.com/office/officeart/2005/8/layout/chevron2"/>
    <dgm:cxn modelId="{83C308AA-C1DE-41C0-BEFA-5A066B15DFC3}" type="presParOf" srcId="{C2800D6D-DF30-4779-AB08-698811B4D7CB}" destId="{099C0243-AE46-403E-B311-EA8E1DDBD98F}" srcOrd="2" destOrd="0" presId="urn:microsoft.com/office/officeart/2005/8/layout/chevron2"/>
    <dgm:cxn modelId="{2C00BDAE-BC4B-4437-8C3F-97717D7A633C}" type="presParOf" srcId="{099C0243-AE46-403E-B311-EA8E1DDBD98F}" destId="{9C4D8103-DB16-4FE5-8227-943292A3158D}" srcOrd="0" destOrd="0" presId="urn:microsoft.com/office/officeart/2005/8/layout/chevron2"/>
    <dgm:cxn modelId="{4FC821BB-59D9-4C91-9BDD-8F3D19D0E380}" type="presParOf" srcId="{099C0243-AE46-403E-B311-EA8E1DDBD98F}" destId="{AF00C922-D8E6-4B7D-937A-5A1F7079FEB1}" srcOrd="1" destOrd="0" presId="urn:microsoft.com/office/officeart/2005/8/layout/chevron2"/>
    <dgm:cxn modelId="{268229D3-55FF-4BC7-8D9F-E8302F6C0EC7}" type="presParOf" srcId="{C2800D6D-DF30-4779-AB08-698811B4D7CB}" destId="{79BD3784-C89B-43A3-AFCA-DA69CCFEC9D4}" srcOrd="3" destOrd="0" presId="urn:microsoft.com/office/officeart/2005/8/layout/chevron2"/>
    <dgm:cxn modelId="{17DB8D5F-B778-46CC-A308-6EBF72BC6766}" type="presParOf" srcId="{C2800D6D-DF30-4779-AB08-698811B4D7CB}" destId="{E0F95417-FB37-4718-B0FF-3EC8606C8A61}" srcOrd="4" destOrd="0" presId="urn:microsoft.com/office/officeart/2005/8/layout/chevron2"/>
    <dgm:cxn modelId="{ABA0E736-B98E-4719-8AB9-95D8BD4663CE}" type="presParOf" srcId="{E0F95417-FB37-4718-B0FF-3EC8606C8A61}" destId="{D642D14D-9B2E-48CF-ABA0-9D249E082D01}" srcOrd="0" destOrd="0" presId="urn:microsoft.com/office/officeart/2005/8/layout/chevron2"/>
    <dgm:cxn modelId="{352922B0-6D6E-434D-B47D-608101E9E449}" type="presParOf" srcId="{E0F95417-FB37-4718-B0FF-3EC8606C8A61}" destId="{F9D29834-8373-46A2-ACC4-2E6DC0A132B0}" srcOrd="1" destOrd="0" presId="urn:microsoft.com/office/officeart/2005/8/layout/chevron2"/>
    <dgm:cxn modelId="{DDA51C1D-F4A7-4EA8-B135-EDC7B0329CCE}" type="presParOf" srcId="{C2800D6D-DF30-4779-AB08-698811B4D7CB}" destId="{D7019A34-7BBC-4C2F-A186-9655578F14F8}" srcOrd="5" destOrd="0" presId="urn:microsoft.com/office/officeart/2005/8/layout/chevron2"/>
    <dgm:cxn modelId="{B3D43DCE-70C7-4085-B941-FB60C5BAEE04}" type="presParOf" srcId="{C2800D6D-DF30-4779-AB08-698811B4D7CB}" destId="{458F5B90-ACBD-4FE4-9C4B-ED3AB2B702C2}" srcOrd="6" destOrd="0" presId="urn:microsoft.com/office/officeart/2005/8/layout/chevron2"/>
    <dgm:cxn modelId="{2DDDD10F-A3F0-418D-AC28-7BD649E6C20A}" type="presParOf" srcId="{458F5B90-ACBD-4FE4-9C4B-ED3AB2B702C2}" destId="{BEE17913-4B5A-42D7-8C79-A8E86C14A651}" srcOrd="0" destOrd="0" presId="urn:microsoft.com/office/officeart/2005/8/layout/chevron2"/>
    <dgm:cxn modelId="{6B32A89E-887F-4302-8310-F4DEC5BFC3D3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高品质</a:t>
          </a:r>
          <a:r>
            <a:rPr lang="zh-CN" altLang="en-US" b="1" dirty="0">
              <a:solidFill>
                <a:schemeClr val="accent6"/>
              </a:solidFill>
            </a:rPr>
            <a:t>保证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高端国产品牌精品、</a:t>
          </a:r>
          <a:r>
            <a:rPr lang="zh-CN" altLang="en-US" b="1" dirty="0">
              <a:solidFill>
                <a:srgbClr val="FF0000"/>
              </a:solidFill>
            </a:rPr>
            <a:t>种类齐全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5B9D312-E6FF-4E3C-ADBD-80058E67A914}" type="presOf" srcId="{FB5C6AB3-9D47-429B-B3E4-025366AF4A12}" destId="{947AD716-F27C-4B00-B1F4-73EFA5CDA435}" srcOrd="0" destOrd="1" presId="urn:microsoft.com/office/officeart/2005/8/layout/chevron2"/>
    <dgm:cxn modelId="{3F3CEE26-5425-41FA-8D9D-A721A57613D4}" type="presOf" srcId="{2D816F16-388F-4F3F-B65F-16D97618FA1D}" destId="{F9D29834-8373-46A2-ACC4-2E6DC0A132B0}" srcOrd="0" destOrd="1" presId="urn:microsoft.com/office/officeart/2005/8/layout/chevron2"/>
    <dgm:cxn modelId="{A44B1027-119B-40C7-8492-6FC7143A8FC3}" type="presOf" srcId="{57704E84-0EC5-4AF3-8B60-51AF9F5AE4FD}" destId="{5C524C51-D680-43C8-8DCF-41C07F65C8B1}" srcOrd="0" destOrd="1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D48ABF35-4057-40E1-8D1A-7B784ABD76C2}" type="presOf" srcId="{BC915659-83AB-4CAA-94B6-9305247C198D}" destId="{C2800D6D-DF30-4779-AB08-698811B4D7CB}" srcOrd="0" destOrd="0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CF5F686F-98F0-46B9-8CFE-E088708DA141}" type="presOf" srcId="{70E8289C-EC64-46CF-976F-23453D8AC529}" destId="{F9D29834-8373-46A2-ACC4-2E6DC0A132B0}" srcOrd="0" destOrd="0" presId="urn:microsoft.com/office/officeart/2005/8/layout/chevron2"/>
    <dgm:cxn modelId="{642CE774-2E97-4E90-BD64-4E913F3BD71C}" type="presOf" srcId="{2426E271-038E-4051-AA67-2CA98534B8D6}" destId="{AF00C922-D8E6-4B7D-937A-5A1F7079FEB1}" srcOrd="0" destOrd="0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E8000B81-BEF3-4555-9E65-29B39CEE633B}" type="presOf" srcId="{65E6A68F-D9DC-4D8D-8505-E2857B66A136}" destId="{5C524C51-D680-43C8-8DCF-41C07F65C8B1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37B16690-89B9-4889-BC89-E37521149964}" type="presOf" srcId="{B94A33A9-16A6-4307-A19B-3E766DBA751F}" destId="{9C4D8103-DB16-4FE5-8227-943292A3158D}" srcOrd="0" destOrd="0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69369A99-FCD6-4923-B2F2-1D44224705E9}" type="presOf" srcId="{2FE4A5C6-F91C-4354-9146-7C3262E3901B}" destId="{D642D14D-9B2E-48CF-ABA0-9D249E082D01}" srcOrd="0" destOrd="0" presId="urn:microsoft.com/office/officeart/2005/8/layout/chevron2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2BB22BA9-03BE-4BE8-AB7F-22728B981C17}" type="presOf" srcId="{B591FB34-812E-4020-9AEB-707E622C9674}" destId="{BEE17913-4B5A-42D7-8C79-A8E86C14A65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31B10CDC-FE74-4631-A833-12599E1B2E30}" type="presOf" srcId="{EE74252D-EF89-46D5-9657-23FA0E3B8348}" destId="{947AD716-F27C-4B00-B1F4-73EFA5CDA435}" srcOrd="0" destOrd="0" presId="urn:microsoft.com/office/officeart/2005/8/layout/chevron2"/>
    <dgm:cxn modelId="{9EA7FBFC-147F-4ADF-B91C-F88C1E38833D}" type="presOf" srcId="{6235C9EF-DE6B-4C0E-A14A-6B08BC18B064}" destId="{51E6D274-9623-4A3D-90C6-330AEEC6BDF3}" srcOrd="0" destOrd="0" presId="urn:microsoft.com/office/officeart/2005/8/layout/chevron2"/>
    <dgm:cxn modelId="{4173FDFC-3EC0-465E-BB29-F094C51AC987}" type="presOf" srcId="{39A405F1-4A9E-460D-A819-54926DF66210}" destId="{AF00C922-D8E6-4B7D-937A-5A1F7079FEB1}" srcOrd="0" destOrd="1" presId="urn:microsoft.com/office/officeart/2005/8/layout/chevron2"/>
    <dgm:cxn modelId="{9A46B8EF-F094-42C6-B1E0-33447A299851}" type="presParOf" srcId="{C2800D6D-DF30-4779-AB08-698811B4D7CB}" destId="{E9DD953E-DC12-4D35-964C-62A30D4DE821}" srcOrd="0" destOrd="0" presId="urn:microsoft.com/office/officeart/2005/8/layout/chevron2"/>
    <dgm:cxn modelId="{10152C5F-7D9D-4168-BEE7-EA500FBA743C}" type="presParOf" srcId="{E9DD953E-DC12-4D35-964C-62A30D4DE821}" destId="{51E6D274-9623-4A3D-90C6-330AEEC6BDF3}" srcOrd="0" destOrd="0" presId="urn:microsoft.com/office/officeart/2005/8/layout/chevron2"/>
    <dgm:cxn modelId="{6B20FD9F-2B08-455E-B842-BD7C7BAC365A}" type="presParOf" srcId="{E9DD953E-DC12-4D35-964C-62A30D4DE821}" destId="{947AD716-F27C-4B00-B1F4-73EFA5CDA435}" srcOrd="1" destOrd="0" presId="urn:microsoft.com/office/officeart/2005/8/layout/chevron2"/>
    <dgm:cxn modelId="{579554C1-52CE-4349-ADFC-B53444446B11}" type="presParOf" srcId="{C2800D6D-DF30-4779-AB08-698811B4D7CB}" destId="{49DB13A4-5F8A-4D1A-B2C7-D2EFA7E3A493}" srcOrd="1" destOrd="0" presId="urn:microsoft.com/office/officeart/2005/8/layout/chevron2"/>
    <dgm:cxn modelId="{81B75543-C745-41E0-9C13-723D4096CA39}" type="presParOf" srcId="{C2800D6D-DF30-4779-AB08-698811B4D7CB}" destId="{099C0243-AE46-403E-B311-EA8E1DDBD98F}" srcOrd="2" destOrd="0" presId="urn:microsoft.com/office/officeart/2005/8/layout/chevron2"/>
    <dgm:cxn modelId="{B4914A93-5D6F-4416-B37D-866E6EDFBA29}" type="presParOf" srcId="{099C0243-AE46-403E-B311-EA8E1DDBD98F}" destId="{9C4D8103-DB16-4FE5-8227-943292A3158D}" srcOrd="0" destOrd="0" presId="urn:microsoft.com/office/officeart/2005/8/layout/chevron2"/>
    <dgm:cxn modelId="{7B71AA8A-55F1-4711-B4E8-CC964F774FD0}" type="presParOf" srcId="{099C0243-AE46-403E-B311-EA8E1DDBD98F}" destId="{AF00C922-D8E6-4B7D-937A-5A1F7079FEB1}" srcOrd="1" destOrd="0" presId="urn:microsoft.com/office/officeart/2005/8/layout/chevron2"/>
    <dgm:cxn modelId="{6C83CBAD-EF2F-4401-8CA7-C7C70BD81E8B}" type="presParOf" srcId="{C2800D6D-DF30-4779-AB08-698811B4D7CB}" destId="{79BD3784-C89B-43A3-AFCA-DA69CCFEC9D4}" srcOrd="3" destOrd="0" presId="urn:microsoft.com/office/officeart/2005/8/layout/chevron2"/>
    <dgm:cxn modelId="{17E0570A-0A30-47FA-BC1E-BC974D4D2BFC}" type="presParOf" srcId="{C2800D6D-DF30-4779-AB08-698811B4D7CB}" destId="{E0F95417-FB37-4718-B0FF-3EC8606C8A61}" srcOrd="4" destOrd="0" presId="urn:microsoft.com/office/officeart/2005/8/layout/chevron2"/>
    <dgm:cxn modelId="{13C74A8E-F9A2-49B7-B860-1ECD00E79E0F}" type="presParOf" srcId="{E0F95417-FB37-4718-B0FF-3EC8606C8A61}" destId="{D642D14D-9B2E-48CF-ABA0-9D249E082D01}" srcOrd="0" destOrd="0" presId="urn:microsoft.com/office/officeart/2005/8/layout/chevron2"/>
    <dgm:cxn modelId="{ACDC1416-CD7A-4304-90DB-1FDA6E981AFA}" type="presParOf" srcId="{E0F95417-FB37-4718-B0FF-3EC8606C8A61}" destId="{F9D29834-8373-46A2-ACC4-2E6DC0A132B0}" srcOrd="1" destOrd="0" presId="urn:microsoft.com/office/officeart/2005/8/layout/chevron2"/>
    <dgm:cxn modelId="{6666F140-E9D9-4D14-846E-AEBA47749265}" type="presParOf" srcId="{C2800D6D-DF30-4779-AB08-698811B4D7CB}" destId="{D7019A34-7BBC-4C2F-A186-9655578F14F8}" srcOrd="5" destOrd="0" presId="urn:microsoft.com/office/officeart/2005/8/layout/chevron2"/>
    <dgm:cxn modelId="{7719326D-3C8A-4907-BDA9-7A2104B83EF9}" type="presParOf" srcId="{C2800D6D-DF30-4779-AB08-698811B4D7CB}" destId="{458F5B90-ACBD-4FE4-9C4B-ED3AB2B702C2}" srcOrd="6" destOrd="0" presId="urn:microsoft.com/office/officeart/2005/8/layout/chevron2"/>
    <dgm:cxn modelId="{D40C8157-1CF5-4F6D-AFC7-4512F2BBF9AC}" type="presParOf" srcId="{458F5B90-ACBD-4FE4-9C4B-ED3AB2B702C2}" destId="{BEE17913-4B5A-42D7-8C79-A8E86C14A651}" srcOrd="0" destOrd="0" presId="urn:microsoft.com/office/officeart/2005/8/layout/chevron2"/>
    <dgm:cxn modelId="{FEEED69B-AA5B-4C0F-B105-C41B103AD119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支持</a:t>
          </a:r>
          <a:r>
            <a:rPr lang="zh-CN" altLang="en-US" b="1" dirty="0">
              <a:solidFill>
                <a:srgbClr val="FF0000"/>
              </a:solidFill>
            </a:rPr>
            <a:t>高</a:t>
          </a:r>
          <a:r>
            <a:rPr lang="en-US" altLang="zh-CN" b="1" dirty="0">
              <a:solidFill>
                <a:srgbClr val="FF0000"/>
              </a:solidFill>
            </a:rPr>
            <a:t>/</a:t>
          </a:r>
          <a:r>
            <a:rPr lang="zh-CN" altLang="en-US" b="1" dirty="0">
              <a:solidFill>
                <a:srgbClr val="FF0000"/>
              </a:solidFill>
            </a:rPr>
            <a:t>中精度</a:t>
          </a:r>
          <a:r>
            <a:rPr lang="zh-CN" altLang="en-US" b="1" dirty="0">
              <a:solidFill>
                <a:schemeClr val="accent6"/>
              </a:solidFill>
            </a:rPr>
            <a:t>不同需求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全进口材料、</a:t>
          </a:r>
          <a:r>
            <a:rPr lang="zh-CN" altLang="en-US" b="1" dirty="0">
              <a:solidFill>
                <a:srgbClr val="FF0000"/>
              </a:solidFill>
            </a:rPr>
            <a:t>产品可灵活定制</a:t>
          </a: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D816F16-388F-4F3F-B65F-16D97618FA1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</a:p>
      </dgm:t>
    </dgm:pt>
    <dgm:pt modelId="{8700D112-2B68-40E0-B9C7-1EA3EDD3E09F}" type="par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989B2408-E636-4F0A-A025-4A755F59B8B9}" type="sibTrans" cxnId="{1C18B7A2-3450-4C37-AD40-56ADC356F9AB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3347100-5BB4-4097-904C-9975E559E9D2}" type="presOf" srcId="{57704E84-0EC5-4AF3-8B60-51AF9F5AE4FD}" destId="{5C524C51-D680-43C8-8DCF-41C07F65C8B1}" srcOrd="0" destOrd="1" presId="urn:microsoft.com/office/officeart/2005/8/layout/chevron2"/>
    <dgm:cxn modelId="{B9A2170D-B989-4FAF-8929-8F0782106D06}" type="presOf" srcId="{EE74252D-EF89-46D5-9657-23FA0E3B8348}" destId="{947AD716-F27C-4B00-B1F4-73EFA5CDA435}" srcOrd="0" destOrd="0" presId="urn:microsoft.com/office/officeart/2005/8/layout/chevron2"/>
    <dgm:cxn modelId="{4FE6C813-DA94-4B8F-9933-E3293F2C5E34}" type="presOf" srcId="{2FE4A5C6-F91C-4354-9146-7C3262E3901B}" destId="{D642D14D-9B2E-48CF-ABA0-9D249E082D01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6DB73339-B3ED-48FA-AB2A-01ADB7B61FE6}" type="presOf" srcId="{B94A33A9-16A6-4307-A19B-3E766DBA751F}" destId="{9C4D8103-DB16-4FE5-8227-943292A3158D}" srcOrd="0" destOrd="0" presId="urn:microsoft.com/office/officeart/2005/8/layout/chevron2"/>
    <dgm:cxn modelId="{459EEA3E-EDFC-4CB9-9A77-BB9ED8C9A39A}" type="presOf" srcId="{BC915659-83AB-4CAA-94B6-9305247C198D}" destId="{C2800D6D-DF30-4779-AB08-698811B4D7CB}" srcOrd="0" destOrd="0" presId="urn:microsoft.com/office/officeart/2005/8/layout/chevron2"/>
    <dgm:cxn modelId="{C8273E40-2A50-4247-A7C7-284A842A6D1F}" type="presOf" srcId="{2D816F16-388F-4F3F-B65F-16D97618FA1D}" destId="{F9D29834-8373-46A2-ACC4-2E6DC0A132B0}" srcOrd="0" destOrd="1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AEDD3B59-1650-4546-821C-CDB440F0F2A9}" type="presOf" srcId="{65E6A68F-D9DC-4D8D-8505-E2857B66A136}" destId="{5C524C51-D680-43C8-8DCF-41C07F65C8B1}" srcOrd="0" destOrd="0" presId="urn:microsoft.com/office/officeart/2005/8/layout/chevron2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91F79279-082C-4114-BF38-B0553690F3F9}" type="presOf" srcId="{6235C9EF-DE6B-4C0E-A14A-6B08BC18B064}" destId="{51E6D274-9623-4A3D-90C6-330AEEC6BDF3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4283098-FBD4-4C53-8C54-E4D530D0D9FD}" type="presOf" srcId="{FB5C6AB3-9D47-429B-B3E4-025366AF4A12}" destId="{947AD716-F27C-4B00-B1F4-73EFA5CDA435}" srcOrd="0" destOrd="1" presId="urn:microsoft.com/office/officeart/2005/8/layout/chevron2"/>
    <dgm:cxn modelId="{B2EBF69E-D2A8-467E-86B9-CE7229B99396}" type="presOf" srcId="{70E8289C-EC64-46CF-976F-23453D8AC529}" destId="{F9D29834-8373-46A2-ACC4-2E6DC0A132B0}" srcOrd="0" destOrd="0" presId="urn:microsoft.com/office/officeart/2005/8/layout/chevron2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1C18B7A2-3450-4C37-AD40-56ADC356F9AB}" srcId="{2FE4A5C6-F91C-4354-9146-7C3262E3901B}" destId="{2D816F16-388F-4F3F-B65F-16D97618FA1D}" srcOrd="1" destOrd="0" parTransId="{8700D112-2B68-40E0-B9C7-1EA3EDD3E09F}" sibTransId="{989B2408-E636-4F0A-A025-4A755F59B8B9}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62892DCA-84A2-423C-91E3-C32EA6273DB1}" type="presOf" srcId="{2426E271-038E-4051-AA67-2CA98534B8D6}" destId="{AF00C922-D8E6-4B7D-937A-5A1F7079FEB1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7BA521DA-7FE2-467C-B9B1-1628EDE66B41}" type="presOf" srcId="{B591FB34-812E-4020-9AEB-707E622C9674}" destId="{BEE17913-4B5A-42D7-8C79-A8E86C14A651}" srcOrd="0" destOrd="0" presId="urn:microsoft.com/office/officeart/2005/8/layout/chevron2"/>
    <dgm:cxn modelId="{9CF941E3-704E-4FF6-BB71-C738C41D69F5}" type="presOf" srcId="{39A405F1-4A9E-460D-A819-54926DF66210}" destId="{AF00C922-D8E6-4B7D-937A-5A1F7079FEB1}" srcOrd="0" destOrd="1" presId="urn:microsoft.com/office/officeart/2005/8/layout/chevron2"/>
    <dgm:cxn modelId="{40E40DB5-9B39-4508-A87D-7CE6D934FAD7}" type="presParOf" srcId="{C2800D6D-DF30-4779-AB08-698811B4D7CB}" destId="{E9DD953E-DC12-4D35-964C-62A30D4DE821}" srcOrd="0" destOrd="0" presId="urn:microsoft.com/office/officeart/2005/8/layout/chevron2"/>
    <dgm:cxn modelId="{3AE8ED34-5622-4361-BC49-BD16EC330326}" type="presParOf" srcId="{E9DD953E-DC12-4D35-964C-62A30D4DE821}" destId="{51E6D274-9623-4A3D-90C6-330AEEC6BDF3}" srcOrd="0" destOrd="0" presId="urn:microsoft.com/office/officeart/2005/8/layout/chevron2"/>
    <dgm:cxn modelId="{15CB49A3-421E-4787-8D0D-811C1CFCA973}" type="presParOf" srcId="{E9DD953E-DC12-4D35-964C-62A30D4DE821}" destId="{947AD716-F27C-4B00-B1F4-73EFA5CDA435}" srcOrd="1" destOrd="0" presId="urn:microsoft.com/office/officeart/2005/8/layout/chevron2"/>
    <dgm:cxn modelId="{E66A533F-AFD1-4686-ABEF-5D205AD522FD}" type="presParOf" srcId="{C2800D6D-DF30-4779-AB08-698811B4D7CB}" destId="{49DB13A4-5F8A-4D1A-B2C7-D2EFA7E3A493}" srcOrd="1" destOrd="0" presId="urn:microsoft.com/office/officeart/2005/8/layout/chevron2"/>
    <dgm:cxn modelId="{1F76A1D7-2201-44FA-A1CB-C98BB63D22CD}" type="presParOf" srcId="{C2800D6D-DF30-4779-AB08-698811B4D7CB}" destId="{099C0243-AE46-403E-B311-EA8E1DDBD98F}" srcOrd="2" destOrd="0" presId="urn:microsoft.com/office/officeart/2005/8/layout/chevron2"/>
    <dgm:cxn modelId="{394E9602-8E1C-4AEB-90CE-BA3FEB44233F}" type="presParOf" srcId="{099C0243-AE46-403E-B311-EA8E1DDBD98F}" destId="{9C4D8103-DB16-4FE5-8227-943292A3158D}" srcOrd="0" destOrd="0" presId="urn:microsoft.com/office/officeart/2005/8/layout/chevron2"/>
    <dgm:cxn modelId="{6EAEAA13-AA1B-41B3-8E27-9E063BDD7B30}" type="presParOf" srcId="{099C0243-AE46-403E-B311-EA8E1DDBD98F}" destId="{AF00C922-D8E6-4B7D-937A-5A1F7079FEB1}" srcOrd="1" destOrd="0" presId="urn:microsoft.com/office/officeart/2005/8/layout/chevron2"/>
    <dgm:cxn modelId="{CEF129B1-C4AD-441D-93C9-C4B2C1DB1D03}" type="presParOf" srcId="{C2800D6D-DF30-4779-AB08-698811B4D7CB}" destId="{79BD3784-C89B-43A3-AFCA-DA69CCFEC9D4}" srcOrd="3" destOrd="0" presId="urn:microsoft.com/office/officeart/2005/8/layout/chevron2"/>
    <dgm:cxn modelId="{E5EDDC5D-49C0-422C-AB5E-3001BBCC5823}" type="presParOf" srcId="{C2800D6D-DF30-4779-AB08-698811B4D7CB}" destId="{E0F95417-FB37-4718-B0FF-3EC8606C8A61}" srcOrd="4" destOrd="0" presId="urn:microsoft.com/office/officeart/2005/8/layout/chevron2"/>
    <dgm:cxn modelId="{23953294-E772-4FD1-95B7-F75E3E2FC728}" type="presParOf" srcId="{E0F95417-FB37-4718-B0FF-3EC8606C8A61}" destId="{D642D14D-9B2E-48CF-ABA0-9D249E082D01}" srcOrd="0" destOrd="0" presId="urn:microsoft.com/office/officeart/2005/8/layout/chevron2"/>
    <dgm:cxn modelId="{F76C2303-368B-4314-89D3-4D2EB27784D5}" type="presParOf" srcId="{E0F95417-FB37-4718-B0FF-3EC8606C8A61}" destId="{F9D29834-8373-46A2-ACC4-2E6DC0A132B0}" srcOrd="1" destOrd="0" presId="urn:microsoft.com/office/officeart/2005/8/layout/chevron2"/>
    <dgm:cxn modelId="{25193A4C-9852-4132-ACD3-B8D69B240ED6}" type="presParOf" srcId="{C2800D6D-DF30-4779-AB08-698811B4D7CB}" destId="{D7019A34-7BBC-4C2F-A186-9655578F14F8}" srcOrd="5" destOrd="0" presId="urn:microsoft.com/office/officeart/2005/8/layout/chevron2"/>
    <dgm:cxn modelId="{0F1BD08A-562C-455B-ABA2-037663132E8F}" type="presParOf" srcId="{C2800D6D-DF30-4779-AB08-698811B4D7CB}" destId="{458F5B90-ACBD-4FE4-9C4B-ED3AB2B702C2}" srcOrd="6" destOrd="0" presId="urn:microsoft.com/office/officeart/2005/8/layout/chevron2"/>
    <dgm:cxn modelId="{510AF149-8360-417B-9D93-02253DA1C96E}" type="presParOf" srcId="{458F5B90-ACBD-4FE4-9C4B-ED3AB2B702C2}" destId="{BEE17913-4B5A-42D7-8C79-A8E86C14A651}" srcOrd="0" destOrd="0" presId="urn:microsoft.com/office/officeart/2005/8/layout/chevron2"/>
    <dgm:cxn modelId="{58064E41-48E6-4DC3-B7D5-D20527091159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915659-83AB-4CAA-94B6-9305247C19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35C9EF-DE6B-4C0E-A14A-6B08BC18B06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品质</a:t>
          </a:r>
        </a:p>
      </dgm:t>
    </dgm:pt>
    <dgm:pt modelId="{7DEAB326-37F4-4E02-A2AC-8D7B5EB6296F}" type="par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890C6F31-6FDF-4FE9-A7E4-DC80B42F5614}" type="sibTrans" cxnId="{AB51172E-FAEC-4BF5-99F7-F75072C52607}">
      <dgm:prSet/>
      <dgm:spPr/>
      <dgm:t>
        <a:bodyPr/>
        <a:lstStyle/>
        <a:p>
          <a:endParaRPr lang="zh-CN" altLang="en-US"/>
        </a:p>
      </dgm:t>
    </dgm:pt>
    <dgm:pt modelId="{EE74252D-EF89-46D5-9657-23FA0E3B8348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高强度、高品质</a:t>
          </a:r>
          <a:r>
            <a:rPr lang="zh-CN" altLang="en-US" b="1" dirty="0">
              <a:solidFill>
                <a:schemeClr val="accent6"/>
              </a:solidFill>
            </a:rPr>
            <a:t>要求</a:t>
          </a:r>
        </a:p>
      </dgm:t>
    </dgm:pt>
    <dgm:pt modelId="{CB80C21B-173A-4666-919F-C38E8001F19E}" type="par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A295AD68-369D-46A0-96E0-9E166EAF29E7}" type="sibTrans" cxnId="{DC4C5B97-81C3-478A-BC38-4D9961CA8B14}">
      <dgm:prSet/>
      <dgm:spPr/>
      <dgm:t>
        <a:bodyPr/>
        <a:lstStyle/>
        <a:p>
          <a:endParaRPr lang="zh-CN" altLang="en-US"/>
        </a:p>
      </dgm:t>
    </dgm:pt>
    <dgm:pt modelId="{B94A33A9-16A6-4307-A19B-3E766DBA751F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交期</a:t>
          </a:r>
        </a:p>
      </dgm:t>
    </dgm:pt>
    <dgm:pt modelId="{C5F5F632-A48A-4EC7-B220-D625351F3CE9}" type="par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CD5A24C1-85D0-4B96-8516-CAEE41EDB9F9}" type="sibTrans" cxnId="{C36CDA81-C6DD-44F9-A6B0-2453B25C1ED1}">
      <dgm:prSet/>
      <dgm:spPr/>
      <dgm:t>
        <a:bodyPr/>
        <a:lstStyle/>
        <a:p>
          <a:endParaRPr lang="zh-CN" altLang="en-US"/>
        </a:p>
      </dgm:t>
    </dgm:pt>
    <dgm:pt modelId="{2426E271-038E-4051-AA67-2CA98534B8D6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长期稳定供应商，货源渠道充足</a:t>
          </a:r>
        </a:p>
      </dgm:t>
    </dgm:pt>
    <dgm:pt modelId="{C8E74323-2678-4797-A968-5A9F7A0E7542}" type="par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D18866D2-4811-41A2-BFE7-5B9EF217AB36}" type="sibTrans" cxnId="{81F16778-C463-4FC1-B817-339AD77C6F05}">
      <dgm:prSet/>
      <dgm:spPr/>
      <dgm:t>
        <a:bodyPr/>
        <a:lstStyle/>
        <a:p>
          <a:endParaRPr lang="zh-CN" altLang="en-US"/>
        </a:p>
      </dgm:t>
    </dgm:pt>
    <dgm:pt modelId="{39A405F1-4A9E-460D-A819-54926DF66210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交期超快</a:t>
          </a:r>
          <a:r>
            <a:rPr lang="en-US" altLang="zh-CN" b="1" dirty="0">
              <a:solidFill>
                <a:srgbClr val="FF0000"/>
              </a:solidFill>
            </a:rPr>
            <a:t>*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BA0CB96-299A-430D-9DD7-1552A0B048E7}" type="par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1A9A3ADE-B2D6-4B48-B3CD-A0B015606573}" type="sibTrans" cxnId="{F66A3C79-54D2-4413-BA73-575F29DA7B3A}">
      <dgm:prSet/>
      <dgm:spPr/>
      <dgm:t>
        <a:bodyPr/>
        <a:lstStyle/>
        <a:p>
          <a:endParaRPr lang="zh-CN" altLang="en-US"/>
        </a:p>
      </dgm:t>
    </dgm:pt>
    <dgm:pt modelId="{2FE4A5C6-F91C-4354-9146-7C3262E3901B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种类</a:t>
          </a:r>
        </a:p>
      </dgm:t>
    </dgm:pt>
    <dgm:pt modelId="{849094F3-122C-48AC-92A6-AEB8C8FC991D}" type="par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0E99C4BF-6AE5-4425-A118-0F2F24463AA0}" type="sibTrans" cxnId="{773D95CF-C125-40EC-9682-D12C4EE8E0EE}">
      <dgm:prSet/>
      <dgm:spPr/>
      <dgm:t>
        <a:bodyPr/>
        <a:lstStyle/>
        <a:p>
          <a:endParaRPr lang="zh-CN" altLang="en-US"/>
        </a:p>
      </dgm:t>
    </dgm:pt>
    <dgm:pt modelId="{70E8289C-EC64-46CF-976F-23453D8AC52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品种齐全（国标、德标、日标）可来图定制</a:t>
          </a:r>
          <a:endParaRPr lang="zh-CN" altLang="en-US" b="1" dirty="0">
            <a:solidFill>
              <a:srgbClr val="FF0000"/>
            </a:solidFill>
          </a:endParaRPr>
        </a:p>
      </dgm:t>
    </dgm:pt>
    <dgm:pt modelId="{05C8B642-1906-4CD1-9A12-F89ECC82A2E2}" type="par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67A69782-4B78-4374-902B-496C2CE3FD9D}" type="sibTrans" cxnId="{6B7916DA-6846-4DA8-B19E-2C80388C0AFA}">
      <dgm:prSet/>
      <dgm:spPr/>
      <dgm:t>
        <a:bodyPr/>
        <a:lstStyle/>
        <a:p>
          <a:endParaRPr lang="zh-CN" altLang="en-US"/>
        </a:p>
      </dgm:t>
    </dgm:pt>
    <dgm:pt modelId="{B591FB34-812E-4020-9AEB-707E622C9674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/>
            <a:t>价格</a:t>
          </a:r>
        </a:p>
      </dgm:t>
    </dgm:pt>
    <dgm:pt modelId="{2AB940CD-BD52-43C1-B977-FDBC3200A1FE}" type="par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2B0251A3-C986-44EE-9AA0-79065322B3FD}" type="sibTrans" cxnId="{22948092-EC20-4BDB-8633-9B853D2256D3}">
      <dgm:prSet/>
      <dgm:spPr/>
      <dgm:t>
        <a:bodyPr/>
        <a:lstStyle/>
        <a:p>
          <a:endParaRPr lang="zh-CN" altLang="en-US"/>
        </a:p>
      </dgm:t>
    </dgm:pt>
    <dgm:pt modelId="{65E6A68F-D9DC-4D8D-8505-E2857B66A136}">
      <dgm:prSet phldrT="[文本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可替代</a:t>
          </a:r>
          <a:r>
            <a:rPr lang="en-US" altLang="zh-CN" sz="1500" b="1" dirty="0">
              <a:solidFill>
                <a:srgbClr val="0070C0"/>
              </a:solidFill>
            </a:rPr>
            <a:t>80%</a:t>
          </a:r>
          <a:r>
            <a:rPr lang="zh-CN" altLang="en-US" sz="1100" b="1" dirty="0">
              <a:solidFill>
                <a:schemeClr val="accent6"/>
              </a:solidFill>
            </a:rPr>
            <a:t>以上同行</a:t>
          </a:r>
          <a:r>
            <a:rPr lang="en-US" altLang="zh-CN" sz="1100" b="1" dirty="0">
              <a:solidFill>
                <a:schemeClr val="accent6"/>
              </a:solidFill>
            </a:rPr>
            <a:t>M</a:t>
          </a:r>
          <a:r>
            <a:rPr lang="zh-CN" altLang="en-US" sz="1100" b="1" dirty="0">
              <a:solidFill>
                <a:schemeClr val="accent6"/>
              </a:solidFill>
            </a:rPr>
            <a:t>、</a:t>
          </a:r>
          <a:r>
            <a:rPr lang="en-US" altLang="zh-CN" sz="1100" b="1" dirty="0">
              <a:solidFill>
                <a:schemeClr val="accent6"/>
              </a:solidFill>
            </a:rPr>
            <a:t>Y*D</a:t>
          </a:r>
          <a:r>
            <a:rPr lang="zh-CN" altLang="en-US" sz="1100" b="1" dirty="0">
              <a:solidFill>
                <a:schemeClr val="accent6"/>
              </a:solidFill>
            </a:rPr>
            <a:t>产品</a:t>
          </a:r>
        </a:p>
      </dgm:t>
    </dgm:pt>
    <dgm:pt modelId="{51388D9E-79EE-4011-9862-869A891EACC3}" type="par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9E8B35C7-AE5D-4C68-B983-AB855383C39B}" type="sibTrans" cxnId="{4B5A96A8-F2DC-47BF-B12A-83D19C72B7DD}">
      <dgm:prSet/>
      <dgm:spPr/>
      <dgm:t>
        <a:bodyPr/>
        <a:lstStyle/>
        <a:p>
          <a:endParaRPr lang="zh-CN" altLang="en-US"/>
        </a:p>
      </dgm:t>
    </dgm:pt>
    <dgm:pt modelId="{57704E84-0EC5-4AF3-8B60-51AF9F5AE4FD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1100" b="1" dirty="0">
              <a:solidFill>
                <a:schemeClr val="accent6"/>
              </a:solidFill>
            </a:rPr>
            <a:t>价格更加</a:t>
          </a:r>
          <a:r>
            <a:rPr lang="zh-CN" altLang="en-US" sz="1100" b="1" dirty="0">
              <a:solidFill>
                <a:srgbClr val="FF0000"/>
              </a:solidFill>
            </a:rPr>
            <a:t>优惠</a:t>
          </a:r>
        </a:p>
      </dgm:t>
    </dgm:pt>
    <dgm:pt modelId="{812B171A-9FD9-413F-8346-839A12EA8486}" type="par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76A5AFB7-553E-42B3-99BD-790583362C7B}" type="sibTrans" cxnId="{33BCF0A0-C4AD-434D-B51B-B385B401F926}">
      <dgm:prSet/>
      <dgm:spPr/>
      <dgm:t>
        <a:bodyPr/>
        <a:lstStyle/>
        <a:p>
          <a:endParaRPr lang="zh-CN" altLang="en-US"/>
        </a:p>
      </dgm:t>
    </dgm:pt>
    <dgm:pt modelId="{FB5C6AB3-9D47-429B-B3E4-025366AF4A12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产品在供应源头统一管控，品质保证</a:t>
          </a:r>
        </a:p>
      </dgm:t>
    </dgm:pt>
    <dgm:pt modelId="{924C719C-B2F0-46BA-B739-7A2DD2648379}" type="par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52458D0E-7F10-444C-8EEE-A854211E4F17}" type="sibTrans" cxnId="{06F9E84D-AAEC-4739-8353-A6D3E8E6EDBD}">
      <dgm:prSet/>
      <dgm:spPr/>
      <dgm:t>
        <a:bodyPr/>
        <a:lstStyle/>
        <a:p>
          <a:endParaRPr lang="zh-CN" altLang="en-US"/>
        </a:p>
      </dgm:t>
    </dgm:pt>
    <dgm:pt modelId="{C895C20D-1B33-42E1-B204-6A34324F3DB9}">
      <dgm:prSet phldrT="[文本]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accent6"/>
              </a:solidFill>
            </a:rPr>
            <a:t>各类产品型号种类齐全</a:t>
          </a:r>
          <a:endParaRPr lang="zh-CN" altLang="en-US" b="1" dirty="0">
            <a:solidFill>
              <a:srgbClr val="FF0000"/>
            </a:solidFill>
          </a:endParaRPr>
        </a:p>
      </dgm:t>
    </dgm:pt>
    <dgm:pt modelId="{8E98EDE6-684C-4B0B-ACAE-D8BAB3669372}" type="parTrans" cxnId="{28D4446A-1DA3-4F2D-B30A-24F0744FF2B2}">
      <dgm:prSet/>
      <dgm:spPr/>
      <dgm:t>
        <a:bodyPr/>
        <a:lstStyle/>
        <a:p>
          <a:endParaRPr lang="zh-CN" altLang="en-US"/>
        </a:p>
      </dgm:t>
    </dgm:pt>
    <dgm:pt modelId="{4E492054-8BBA-48DB-A9DC-877F84B4F896}" type="sibTrans" cxnId="{28D4446A-1DA3-4F2D-B30A-24F0744FF2B2}">
      <dgm:prSet/>
      <dgm:spPr/>
      <dgm:t>
        <a:bodyPr/>
        <a:lstStyle/>
        <a:p>
          <a:endParaRPr lang="zh-CN" altLang="en-US"/>
        </a:p>
      </dgm:t>
    </dgm:pt>
    <dgm:pt modelId="{C2800D6D-DF30-4779-AB08-698811B4D7CB}" type="pres">
      <dgm:prSet presAssocID="{BC915659-83AB-4CAA-94B6-9305247C198D}" presName="linearFlow" presStyleCnt="0">
        <dgm:presLayoutVars>
          <dgm:dir/>
          <dgm:animLvl val="lvl"/>
          <dgm:resizeHandles val="exact"/>
        </dgm:presLayoutVars>
      </dgm:prSet>
      <dgm:spPr/>
    </dgm:pt>
    <dgm:pt modelId="{E9DD953E-DC12-4D35-964C-62A30D4DE821}" type="pres">
      <dgm:prSet presAssocID="{6235C9EF-DE6B-4C0E-A14A-6B08BC18B064}" presName="composite" presStyleCnt="0"/>
      <dgm:spPr/>
    </dgm:pt>
    <dgm:pt modelId="{51E6D274-9623-4A3D-90C6-330AEEC6BDF3}" type="pres">
      <dgm:prSet presAssocID="{6235C9EF-DE6B-4C0E-A14A-6B08BC18B06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47AD716-F27C-4B00-B1F4-73EFA5CDA435}" type="pres">
      <dgm:prSet presAssocID="{6235C9EF-DE6B-4C0E-A14A-6B08BC18B064}" presName="descendantText" presStyleLbl="alignAcc1" presStyleIdx="0" presStyleCnt="4">
        <dgm:presLayoutVars>
          <dgm:bulletEnabled val="1"/>
        </dgm:presLayoutVars>
      </dgm:prSet>
      <dgm:spPr/>
    </dgm:pt>
    <dgm:pt modelId="{49DB13A4-5F8A-4D1A-B2C7-D2EFA7E3A493}" type="pres">
      <dgm:prSet presAssocID="{890C6F31-6FDF-4FE9-A7E4-DC80B42F5614}" presName="sp" presStyleCnt="0"/>
      <dgm:spPr/>
    </dgm:pt>
    <dgm:pt modelId="{099C0243-AE46-403E-B311-EA8E1DDBD98F}" type="pres">
      <dgm:prSet presAssocID="{B94A33A9-16A6-4307-A19B-3E766DBA751F}" presName="composite" presStyleCnt="0"/>
      <dgm:spPr/>
    </dgm:pt>
    <dgm:pt modelId="{9C4D8103-DB16-4FE5-8227-943292A3158D}" type="pres">
      <dgm:prSet presAssocID="{B94A33A9-16A6-4307-A19B-3E766DBA751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F00C922-D8E6-4B7D-937A-5A1F7079FEB1}" type="pres">
      <dgm:prSet presAssocID="{B94A33A9-16A6-4307-A19B-3E766DBA751F}" presName="descendantText" presStyleLbl="alignAcc1" presStyleIdx="1" presStyleCnt="4">
        <dgm:presLayoutVars>
          <dgm:bulletEnabled val="1"/>
        </dgm:presLayoutVars>
      </dgm:prSet>
      <dgm:spPr/>
    </dgm:pt>
    <dgm:pt modelId="{79BD3784-C89B-43A3-AFCA-DA69CCFEC9D4}" type="pres">
      <dgm:prSet presAssocID="{CD5A24C1-85D0-4B96-8516-CAEE41EDB9F9}" presName="sp" presStyleCnt="0"/>
      <dgm:spPr/>
    </dgm:pt>
    <dgm:pt modelId="{E0F95417-FB37-4718-B0FF-3EC8606C8A61}" type="pres">
      <dgm:prSet presAssocID="{2FE4A5C6-F91C-4354-9146-7C3262E3901B}" presName="composite" presStyleCnt="0"/>
      <dgm:spPr/>
    </dgm:pt>
    <dgm:pt modelId="{D642D14D-9B2E-48CF-ABA0-9D249E082D01}" type="pres">
      <dgm:prSet presAssocID="{2FE4A5C6-F91C-4354-9146-7C3262E3901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9D29834-8373-46A2-ACC4-2E6DC0A132B0}" type="pres">
      <dgm:prSet presAssocID="{2FE4A5C6-F91C-4354-9146-7C3262E3901B}" presName="descendantText" presStyleLbl="alignAcc1" presStyleIdx="2" presStyleCnt="4">
        <dgm:presLayoutVars>
          <dgm:bulletEnabled val="1"/>
        </dgm:presLayoutVars>
      </dgm:prSet>
      <dgm:spPr/>
    </dgm:pt>
    <dgm:pt modelId="{D7019A34-7BBC-4C2F-A186-9655578F14F8}" type="pres">
      <dgm:prSet presAssocID="{0E99C4BF-6AE5-4425-A118-0F2F24463AA0}" presName="sp" presStyleCnt="0"/>
      <dgm:spPr/>
    </dgm:pt>
    <dgm:pt modelId="{458F5B90-ACBD-4FE4-9C4B-ED3AB2B702C2}" type="pres">
      <dgm:prSet presAssocID="{B591FB34-812E-4020-9AEB-707E622C9674}" presName="composite" presStyleCnt="0"/>
      <dgm:spPr/>
    </dgm:pt>
    <dgm:pt modelId="{BEE17913-4B5A-42D7-8C79-A8E86C14A651}" type="pres">
      <dgm:prSet presAssocID="{B591FB34-812E-4020-9AEB-707E622C967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C524C51-D680-43C8-8DCF-41C07F65C8B1}" type="pres">
      <dgm:prSet presAssocID="{B591FB34-812E-4020-9AEB-707E622C967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AC97F2A-9473-4136-9D2E-C9A8004BE914}" type="presOf" srcId="{2426E271-038E-4051-AA67-2CA98534B8D6}" destId="{AF00C922-D8E6-4B7D-937A-5A1F7079FEB1}" srcOrd="0" destOrd="0" presId="urn:microsoft.com/office/officeart/2005/8/layout/chevron2"/>
    <dgm:cxn modelId="{AB51172E-FAEC-4BF5-99F7-F75072C52607}" srcId="{BC915659-83AB-4CAA-94B6-9305247C198D}" destId="{6235C9EF-DE6B-4C0E-A14A-6B08BC18B064}" srcOrd="0" destOrd="0" parTransId="{7DEAB326-37F4-4E02-A2AC-8D7B5EB6296F}" sibTransId="{890C6F31-6FDF-4FE9-A7E4-DC80B42F5614}"/>
    <dgm:cxn modelId="{28D4446A-1DA3-4F2D-B30A-24F0744FF2B2}" srcId="{2FE4A5C6-F91C-4354-9146-7C3262E3901B}" destId="{C895C20D-1B33-42E1-B204-6A34324F3DB9}" srcOrd="1" destOrd="0" parTransId="{8E98EDE6-684C-4B0B-ACAE-D8BAB3669372}" sibTransId="{4E492054-8BBA-48DB-A9DC-877F84B4F896}"/>
    <dgm:cxn modelId="{CAF7576D-198F-4171-9156-7DA57049B1BB}" type="presOf" srcId="{2FE4A5C6-F91C-4354-9146-7C3262E3901B}" destId="{D642D14D-9B2E-48CF-ABA0-9D249E082D01}" srcOrd="0" destOrd="0" presId="urn:microsoft.com/office/officeart/2005/8/layout/chevron2"/>
    <dgm:cxn modelId="{430D814D-969C-4E77-AEE9-B07C823F83EC}" type="presOf" srcId="{C895C20D-1B33-42E1-B204-6A34324F3DB9}" destId="{F9D29834-8373-46A2-ACC4-2E6DC0A132B0}" srcOrd="0" destOrd="1" presId="urn:microsoft.com/office/officeart/2005/8/layout/chevron2"/>
    <dgm:cxn modelId="{06F9E84D-AAEC-4739-8353-A6D3E8E6EDBD}" srcId="{6235C9EF-DE6B-4C0E-A14A-6B08BC18B064}" destId="{FB5C6AB3-9D47-429B-B3E4-025366AF4A12}" srcOrd="1" destOrd="0" parTransId="{924C719C-B2F0-46BA-B739-7A2DD2648379}" sibTransId="{52458D0E-7F10-444C-8EEE-A854211E4F17}"/>
    <dgm:cxn modelId="{7FB2D877-C61E-41F1-B1AD-C564E42829F7}" type="presOf" srcId="{39A405F1-4A9E-460D-A819-54926DF66210}" destId="{AF00C922-D8E6-4B7D-937A-5A1F7079FEB1}" srcOrd="0" destOrd="1" presId="urn:microsoft.com/office/officeart/2005/8/layout/chevron2"/>
    <dgm:cxn modelId="{81F16778-C463-4FC1-B817-339AD77C6F05}" srcId="{B94A33A9-16A6-4307-A19B-3E766DBA751F}" destId="{2426E271-038E-4051-AA67-2CA98534B8D6}" srcOrd="0" destOrd="0" parTransId="{C8E74323-2678-4797-A968-5A9F7A0E7542}" sibTransId="{D18866D2-4811-41A2-BFE7-5B9EF217AB36}"/>
    <dgm:cxn modelId="{F66A3C79-54D2-4413-BA73-575F29DA7B3A}" srcId="{B94A33A9-16A6-4307-A19B-3E766DBA751F}" destId="{39A405F1-4A9E-460D-A819-54926DF66210}" srcOrd="1" destOrd="0" parTransId="{ABA0CB96-299A-430D-9DD7-1552A0B048E7}" sibTransId="{1A9A3ADE-B2D6-4B48-B3CD-A0B015606573}"/>
    <dgm:cxn modelId="{416A5E7A-58B1-41AA-8FFD-2EE6D6F4DDA6}" type="presOf" srcId="{B591FB34-812E-4020-9AEB-707E622C9674}" destId="{BEE17913-4B5A-42D7-8C79-A8E86C14A651}" srcOrd="0" destOrd="0" presId="urn:microsoft.com/office/officeart/2005/8/layout/chevron2"/>
    <dgm:cxn modelId="{07F2A57E-AF19-4715-965B-D411045AEA35}" type="presOf" srcId="{BC915659-83AB-4CAA-94B6-9305247C198D}" destId="{C2800D6D-DF30-4779-AB08-698811B4D7CB}" srcOrd="0" destOrd="0" presId="urn:microsoft.com/office/officeart/2005/8/layout/chevron2"/>
    <dgm:cxn modelId="{C36CDA81-C6DD-44F9-A6B0-2453B25C1ED1}" srcId="{BC915659-83AB-4CAA-94B6-9305247C198D}" destId="{B94A33A9-16A6-4307-A19B-3E766DBA751F}" srcOrd="1" destOrd="0" parTransId="{C5F5F632-A48A-4EC7-B220-D625351F3CE9}" sibTransId="{CD5A24C1-85D0-4B96-8516-CAEE41EDB9F9}"/>
    <dgm:cxn modelId="{5A71F990-CB62-4338-AE1C-696F23BC6986}" type="presOf" srcId="{57704E84-0EC5-4AF3-8B60-51AF9F5AE4FD}" destId="{5C524C51-D680-43C8-8DCF-41C07F65C8B1}" srcOrd="0" destOrd="1" presId="urn:microsoft.com/office/officeart/2005/8/layout/chevron2"/>
    <dgm:cxn modelId="{22948092-EC20-4BDB-8633-9B853D2256D3}" srcId="{BC915659-83AB-4CAA-94B6-9305247C198D}" destId="{B591FB34-812E-4020-9AEB-707E622C9674}" srcOrd="3" destOrd="0" parTransId="{2AB940CD-BD52-43C1-B977-FDBC3200A1FE}" sibTransId="{2B0251A3-C986-44EE-9AA0-79065322B3FD}"/>
    <dgm:cxn modelId="{DC4C5B97-81C3-478A-BC38-4D9961CA8B14}" srcId="{6235C9EF-DE6B-4C0E-A14A-6B08BC18B064}" destId="{EE74252D-EF89-46D5-9657-23FA0E3B8348}" srcOrd="0" destOrd="0" parTransId="{CB80C21B-173A-4666-919F-C38E8001F19E}" sibTransId="{A295AD68-369D-46A0-96E0-9E166EAF29E7}"/>
    <dgm:cxn modelId="{33BCF0A0-C4AD-434D-B51B-B385B401F926}" srcId="{B591FB34-812E-4020-9AEB-707E622C9674}" destId="{57704E84-0EC5-4AF3-8B60-51AF9F5AE4FD}" srcOrd="1" destOrd="0" parTransId="{812B171A-9FD9-413F-8346-839A12EA8486}" sibTransId="{76A5AFB7-553E-42B3-99BD-790583362C7B}"/>
    <dgm:cxn modelId="{EE3DAFA5-80C7-4AE5-8DC2-F7CF6F916E50}" type="presOf" srcId="{EE74252D-EF89-46D5-9657-23FA0E3B8348}" destId="{947AD716-F27C-4B00-B1F4-73EFA5CDA435}" srcOrd="0" destOrd="0" presId="urn:microsoft.com/office/officeart/2005/8/layout/chevron2"/>
    <dgm:cxn modelId="{3E5541A6-1162-498F-801E-BFCF31D977F8}" type="presOf" srcId="{65E6A68F-D9DC-4D8D-8505-E2857B66A136}" destId="{5C524C51-D680-43C8-8DCF-41C07F65C8B1}" srcOrd="0" destOrd="0" presId="urn:microsoft.com/office/officeart/2005/8/layout/chevron2"/>
    <dgm:cxn modelId="{4B5A96A8-F2DC-47BF-B12A-83D19C72B7DD}" srcId="{B591FB34-812E-4020-9AEB-707E622C9674}" destId="{65E6A68F-D9DC-4D8D-8505-E2857B66A136}" srcOrd="0" destOrd="0" parTransId="{51388D9E-79EE-4011-9862-869A891EACC3}" sibTransId="{9E8B35C7-AE5D-4C68-B983-AB855383C39B}"/>
    <dgm:cxn modelId="{F0E00EB0-6C42-4759-BA52-B3D17920A3A2}" type="presOf" srcId="{70E8289C-EC64-46CF-976F-23453D8AC529}" destId="{F9D29834-8373-46A2-ACC4-2E6DC0A132B0}" srcOrd="0" destOrd="0" presId="urn:microsoft.com/office/officeart/2005/8/layout/chevron2"/>
    <dgm:cxn modelId="{09E9DDCE-906F-4D0D-B07F-CAA9129C8597}" type="presOf" srcId="{FB5C6AB3-9D47-429B-B3E4-025366AF4A12}" destId="{947AD716-F27C-4B00-B1F4-73EFA5CDA435}" srcOrd="0" destOrd="1" presId="urn:microsoft.com/office/officeart/2005/8/layout/chevron2"/>
    <dgm:cxn modelId="{931B8FCF-7A54-47E6-8F1B-DB9BE80E2073}" type="presOf" srcId="{6235C9EF-DE6B-4C0E-A14A-6B08BC18B064}" destId="{51E6D274-9623-4A3D-90C6-330AEEC6BDF3}" srcOrd="0" destOrd="0" presId="urn:microsoft.com/office/officeart/2005/8/layout/chevron2"/>
    <dgm:cxn modelId="{773D95CF-C125-40EC-9682-D12C4EE8E0EE}" srcId="{BC915659-83AB-4CAA-94B6-9305247C198D}" destId="{2FE4A5C6-F91C-4354-9146-7C3262E3901B}" srcOrd="2" destOrd="0" parTransId="{849094F3-122C-48AC-92A6-AEB8C8FC991D}" sibTransId="{0E99C4BF-6AE5-4425-A118-0F2F24463AA0}"/>
    <dgm:cxn modelId="{8DAA2FD5-524D-4CCB-A5B5-6304A9190696}" type="presOf" srcId="{B94A33A9-16A6-4307-A19B-3E766DBA751F}" destId="{9C4D8103-DB16-4FE5-8227-943292A3158D}" srcOrd="0" destOrd="0" presId="urn:microsoft.com/office/officeart/2005/8/layout/chevron2"/>
    <dgm:cxn modelId="{6B7916DA-6846-4DA8-B19E-2C80388C0AFA}" srcId="{2FE4A5C6-F91C-4354-9146-7C3262E3901B}" destId="{70E8289C-EC64-46CF-976F-23453D8AC529}" srcOrd="0" destOrd="0" parTransId="{05C8B642-1906-4CD1-9A12-F89ECC82A2E2}" sibTransId="{67A69782-4B78-4374-902B-496C2CE3FD9D}"/>
    <dgm:cxn modelId="{7D483A53-4F91-456D-8697-5592497983AD}" type="presParOf" srcId="{C2800D6D-DF30-4779-AB08-698811B4D7CB}" destId="{E9DD953E-DC12-4D35-964C-62A30D4DE821}" srcOrd="0" destOrd="0" presId="urn:microsoft.com/office/officeart/2005/8/layout/chevron2"/>
    <dgm:cxn modelId="{11CB599B-2325-4937-BB04-0E7139CF6DDA}" type="presParOf" srcId="{E9DD953E-DC12-4D35-964C-62A30D4DE821}" destId="{51E6D274-9623-4A3D-90C6-330AEEC6BDF3}" srcOrd="0" destOrd="0" presId="urn:microsoft.com/office/officeart/2005/8/layout/chevron2"/>
    <dgm:cxn modelId="{C9ADEDC7-A1BD-4006-9A72-04E114FC2F4D}" type="presParOf" srcId="{E9DD953E-DC12-4D35-964C-62A30D4DE821}" destId="{947AD716-F27C-4B00-B1F4-73EFA5CDA435}" srcOrd="1" destOrd="0" presId="urn:microsoft.com/office/officeart/2005/8/layout/chevron2"/>
    <dgm:cxn modelId="{149E627E-4624-4D9E-978C-A68A47A8D4AD}" type="presParOf" srcId="{C2800D6D-DF30-4779-AB08-698811B4D7CB}" destId="{49DB13A4-5F8A-4D1A-B2C7-D2EFA7E3A493}" srcOrd="1" destOrd="0" presId="urn:microsoft.com/office/officeart/2005/8/layout/chevron2"/>
    <dgm:cxn modelId="{41F1E68F-8FC2-49B0-BE0E-B48C94678101}" type="presParOf" srcId="{C2800D6D-DF30-4779-AB08-698811B4D7CB}" destId="{099C0243-AE46-403E-B311-EA8E1DDBD98F}" srcOrd="2" destOrd="0" presId="urn:microsoft.com/office/officeart/2005/8/layout/chevron2"/>
    <dgm:cxn modelId="{33344974-D85E-4AFF-8CF7-3163094CC70F}" type="presParOf" srcId="{099C0243-AE46-403E-B311-EA8E1DDBD98F}" destId="{9C4D8103-DB16-4FE5-8227-943292A3158D}" srcOrd="0" destOrd="0" presId="urn:microsoft.com/office/officeart/2005/8/layout/chevron2"/>
    <dgm:cxn modelId="{73301EDC-3FB6-40FE-B4CD-8119F3024516}" type="presParOf" srcId="{099C0243-AE46-403E-B311-EA8E1DDBD98F}" destId="{AF00C922-D8E6-4B7D-937A-5A1F7079FEB1}" srcOrd="1" destOrd="0" presId="urn:microsoft.com/office/officeart/2005/8/layout/chevron2"/>
    <dgm:cxn modelId="{888062B4-6B75-4022-A6FD-842ECC01EFCB}" type="presParOf" srcId="{C2800D6D-DF30-4779-AB08-698811B4D7CB}" destId="{79BD3784-C89B-43A3-AFCA-DA69CCFEC9D4}" srcOrd="3" destOrd="0" presId="urn:microsoft.com/office/officeart/2005/8/layout/chevron2"/>
    <dgm:cxn modelId="{098FF234-9369-4A9E-85AA-C8949F6CBA1E}" type="presParOf" srcId="{C2800D6D-DF30-4779-AB08-698811B4D7CB}" destId="{E0F95417-FB37-4718-B0FF-3EC8606C8A61}" srcOrd="4" destOrd="0" presId="urn:microsoft.com/office/officeart/2005/8/layout/chevron2"/>
    <dgm:cxn modelId="{2761B610-5DCE-4BAE-B0C7-3FC966C0DC23}" type="presParOf" srcId="{E0F95417-FB37-4718-B0FF-3EC8606C8A61}" destId="{D642D14D-9B2E-48CF-ABA0-9D249E082D01}" srcOrd="0" destOrd="0" presId="urn:microsoft.com/office/officeart/2005/8/layout/chevron2"/>
    <dgm:cxn modelId="{3EE36665-DF97-456E-9F4D-5EF6873DB15F}" type="presParOf" srcId="{E0F95417-FB37-4718-B0FF-3EC8606C8A61}" destId="{F9D29834-8373-46A2-ACC4-2E6DC0A132B0}" srcOrd="1" destOrd="0" presId="urn:microsoft.com/office/officeart/2005/8/layout/chevron2"/>
    <dgm:cxn modelId="{90C57B25-B8FB-4F62-9F78-F882138B3354}" type="presParOf" srcId="{C2800D6D-DF30-4779-AB08-698811B4D7CB}" destId="{D7019A34-7BBC-4C2F-A186-9655578F14F8}" srcOrd="5" destOrd="0" presId="urn:microsoft.com/office/officeart/2005/8/layout/chevron2"/>
    <dgm:cxn modelId="{6C54D731-4D14-440F-9A23-9303A93DC993}" type="presParOf" srcId="{C2800D6D-DF30-4779-AB08-698811B4D7CB}" destId="{458F5B90-ACBD-4FE4-9C4B-ED3AB2B702C2}" srcOrd="6" destOrd="0" presId="urn:microsoft.com/office/officeart/2005/8/layout/chevron2"/>
    <dgm:cxn modelId="{31D7FD02-C962-414F-9343-7275D913BE92}" type="presParOf" srcId="{458F5B90-ACBD-4FE4-9C4B-ED3AB2B702C2}" destId="{BEE17913-4B5A-42D7-8C79-A8E86C14A651}" srcOrd="0" destOrd="0" presId="urn:microsoft.com/office/officeart/2005/8/layout/chevron2"/>
    <dgm:cxn modelId="{6E0960F8-49C5-4967-9A35-29558D9B79EF}" type="presParOf" srcId="{458F5B90-ACBD-4FE4-9C4B-ED3AB2B702C2}" destId="{5C524C51-D680-43C8-8DCF-41C07F65C8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5228" y="97872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4843"/>
        <a:ext cx="444397" cy="190456"/>
      </dsp:txXfrm>
    </dsp:sp>
    <dsp:sp modelId="{947AD716-F27C-4B00-B1F4-73EFA5CDA435}">
      <dsp:nvSpPr>
        <dsp:cNvPr id="0" name=""/>
        <dsp:cNvSpPr/>
      </dsp:nvSpPr>
      <dsp:spPr>
        <a:xfrm rot="5400000">
          <a:off x="1374438" y="-927396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高精度、高品质</a:t>
          </a:r>
          <a:r>
            <a:rPr lang="zh-CN" altLang="en-US" sz="1100" b="1" kern="1200" dirty="0">
              <a:solidFill>
                <a:schemeClr val="accent6"/>
              </a:solidFill>
            </a:rPr>
            <a:t>保证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</a:t>
          </a:r>
        </a:p>
      </dsp:txBody>
      <dsp:txXfrm rot="-5400000">
        <a:off x="444397" y="22789"/>
        <a:ext cx="2252592" cy="372366"/>
      </dsp:txXfrm>
    </dsp:sp>
    <dsp:sp modelId="{9C4D8103-DB16-4FE5-8227-943292A3158D}">
      <dsp:nvSpPr>
        <dsp:cNvPr id="0" name=""/>
        <dsp:cNvSpPr/>
      </dsp:nvSpPr>
      <dsp:spPr>
        <a:xfrm rot="5400000">
          <a:off x="-95228" y="641589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560"/>
        <a:ext cx="444397" cy="190456"/>
      </dsp:txXfrm>
    </dsp:sp>
    <dsp:sp modelId="{AF00C922-D8E6-4B7D-937A-5A1F7079FEB1}">
      <dsp:nvSpPr>
        <dsp:cNvPr id="0" name=""/>
        <dsp:cNvSpPr/>
      </dsp:nvSpPr>
      <dsp:spPr>
        <a:xfrm rot="5400000">
          <a:off x="1374438" y="-383679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交期保证</a:t>
          </a:r>
        </a:p>
      </dsp:txBody>
      <dsp:txXfrm rot="-5400000">
        <a:off x="444397" y="566506"/>
        <a:ext cx="2252592" cy="372366"/>
      </dsp:txXfrm>
    </dsp:sp>
    <dsp:sp modelId="{D642D14D-9B2E-48CF-ABA0-9D249E082D01}">
      <dsp:nvSpPr>
        <dsp:cNvPr id="0" name=""/>
        <dsp:cNvSpPr/>
      </dsp:nvSpPr>
      <dsp:spPr>
        <a:xfrm rot="5400000">
          <a:off x="-95228" y="1185306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12277"/>
        <a:ext cx="444397" cy="190456"/>
      </dsp:txXfrm>
    </dsp:sp>
    <dsp:sp modelId="{F9D29834-8373-46A2-ACC4-2E6DC0A132B0}">
      <dsp:nvSpPr>
        <dsp:cNvPr id="0" name=""/>
        <dsp:cNvSpPr/>
      </dsp:nvSpPr>
      <dsp:spPr>
        <a:xfrm rot="5400000">
          <a:off x="1374438" y="160038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进口</a:t>
          </a:r>
          <a:r>
            <a:rPr lang="en-US" altLang="zh-CN" sz="1100" b="1" kern="1200" dirty="0">
              <a:solidFill>
                <a:schemeClr val="accent6"/>
              </a:solidFill>
            </a:rPr>
            <a:t>/</a:t>
          </a:r>
          <a:r>
            <a:rPr lang="zh-CN" altLang="en-US" sz="1100" b="1" kern="1200" dirty="0">
              <a:solidFill>
                <a:schemeClr val="accent6"/>
              </a:solidFill>
            </a:rPr>
            <a:t>高端国产品牌、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44397" y="1110223"/>
        <a:ext cx="2252592" cy="372366"/>
      </dsp:txXfrm>
    </dsp:sp>
    <dsp:sp modelId="{BEE17913-4B5A-42D7-8C79-A8E86C14A651}">
      <dsp:nvSpPr>
        <dsp:cNvPr id="0" name=""/>
        <dsp:cNvSpPr/>
      </dsp:nvSpPr>
      <dsp:spPr>
        <a:xfrm rot="5400000">
          <a:off x="-95228" y="1729023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5994"/>
        <a:ext cx="444397" cy="190456"/>
      </dsp:txXfrm>
    </dsp:sp>
    <dsp:sp modelId="{5C524C51-D680-43C8-8DCF-41C07F65C8B1}">
      <dsp:nvSpPr>
        <dsp:cNvPr id="0" name=""/>
        <dsp:cNvSpPr/>
      </dsp:nvSpPr>
      <dsp:spPr>
        <a:xfrm rot="5400000">
          <a:off x="1374438" y="703755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44397" y="1653940"/>
        <a:ext cx="2252592" cy="3723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高精度、高品质保证</a:t>
          </a:r>
          <a:endParaRPr lang="zh-CN" altLang="en-US" sz="1100" b="1" kern="1200" dirty="0">
            <a:solidFill>
              <a:schemeClr val="accent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自主开发，标准化设计供应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高端国产品牌、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651" y="97062"/>
          <a:ext cx="644346" cy="45104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5931"/>
        <a:ext cx="451042" cy="193304"/>
      </dsp:txXfrm>
    </dsp:sp>
    <dsp:sp modelId="{947AD716-F27C-4B00-B1F4-73EFA5CDA435}">
      <dsp:nvSpPr>
        <dsp:cNvPr id="0" name=""/>
        <dsp:cNvSpPr/>
      </dsp:nvSpPr>
      <dsp:spPr>
        <a:xfrm rot="5400000">
          <a:off x="1518691" y="-1067238"/>
          <a:ext cx="418825" cy="25541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高精度 高品质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1043" y="20855"/>
        <a:ext cx="2533678" cy="377935"/>
      </dsp:txXfrm>
    </dsp:sp>
    <dsp:sp modelId="{9C4D8103-DB16-4FE5-8227-943292A3158D}">
      <dsp:nvSpPr>
        <dsp:cNvPr id="0" name=""/>
        <dsp:cNvSpPr/>
      </dsp:nvSpPr>
      <dsp:spPr>
        <a:xfrm rot="5400000">
          <a:off x="-96651" y="639104"/>
          <a:ext cx="644346" cy="45104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7973"/>
        <a:ext cx="451042" cy="193304"/>
      </dsp:txXfrm>
    </dsp:sp>
    <dsp:sp modelId="{AF00C922-D8E6-4B7D-937A-5A1F7079FEB1}">
      <dsp:nvSpPr>
        <dsp:cNvPr id="0" name=""/>
        <dsp:cNvSpPr/>
      </dsp:nvSpPr>
      <dsp:spPr>
        <a:xfrm rot="5400000">
          <a:off x="1518691" y="-525196"/>
          <a:ext cx="418825" cy="25541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1043" y="562897"/>
        <a:ext cx="2533678" cy="377935"/>
      </dsp:txXfrm>
    </dsp:sp>
    <dsp:sp modelId="{D642D14D-9B2E-48CF-ABA0-9D249E082D01}">
      <dsp:nvSpPr>
        <dsp:cNvPr id="0" name=""/>
        <dsp:cNvSpPr/>
      </dsp:nvSpPr>
      <dsp:spPr>
        <a:xfrm rot="5400000">
          <a:off x="-96651" y="1181146"/>
          <a:ext cx="644346" cy="45104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10015"/>
        <a:ext cx="451042" cy="193304"/>
      </dsp:txXfrm>
    </dsp:sp>
    <dsp:sp modelId="{F9D29834-8373-46A2-ACC4-2E6DC0A132B0}">
      <dsp:nvSpPr>
        <dsp:cNvPr id="0" name=""/>
        <dsp:cNvSpPr/>
      </dsp:nvSpPr>
      <dsp:spPr>
        <a:xfrm rot="5400000">
          <a:off x="1518691" y="16845"/>
          <a:ext cx="418825" cy="25541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车铣磨、种类齐全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支持来图非标定制加工</a:t>
          </a:r>
        </a:p>
      </dsp:txBody>
      <dsp:txXfrm rot="-5400000">
        <a:off x="451043" y="1104939"/>
        <a:ext cx="2533678" cy="377935"/>
      </dsp:txXfrm>
    </dsp:sp>
    <dsp:sp modelId="{BEE17913-4B5A-42D7-8C79-A8E86C14A651}">
      <dsp:nvSpPr>
        <dsp:cNvPr id="0" name=""/>
        <dsp:cNvSpPr/>
      </dsp:nvSpPr>
      <dsp:spPr>
        <a:xfrm rot="5400000">
          <a:off x="-96651" y="1723188"/>
          <a:ext cx="644346" cy="45104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服务</a:t>
          </a:r>
        </a:p>
      </dsp:txBody>
      <dsp:txXfrm rot="-5400000">
        <a:off x="1" y="1852057"/>
        <a:ext cx="451042" cy="193304"/>
      </dsp:txXfrm>
    </dsp:sp>
    <dsp:sp modelId="{5C524C51-D680-43C8-8DCF-41C07F65C8B1}">
      <dsp:nvSpPr>
        <dsp:cNvPr id="0" name=""/>
        <dsp:cNvSpPr/>
      </dsp:nvSpPr>
      <dsp:spPr>
        <a:xfrm rot="5400000">
          <a:off x="1518691" y="558887"/>
          <a:ext cx="418825" cy="25541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100" b="1" kern="1200" dirty="0">
            <a:solidFill>
              <a:schemeClr val="accent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售后服务响应快</a:t>
          </a:r>
        </a:p>
      </dsp:txBody>
      <dsp:txXfrm rot="-5400000">
        <a:off x="451043" y="1646981"/>
        <a:ext cx="2533678" cy="377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5228" y="97872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4843"/>
        <a:ext cx="444397" cy="190456"/>
      </dsp:txXfrm>
    </dsp:sp>
    <dsp:sp modelId="{947AD716-F27C-4B00-B1F4-73EFA5CDA435}">
      <dsp:nvSpPr>
        <dsp:cNvPr id="0" name=""/>
        <dsp:cNvSpPr/>
      </dsp:nvSpPr>
      <dsp:spPr>
        <a:xfrm rot="5400000">
          <a:off x="1374438" y="-927396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rgbClr val="FF0000"/>
              </a:solidFill>
            </a:rPr>
            <a:t>高精度、高品质</a:t>
          </a:r>
          <a:r>
            <a:rPr lang="zh-CN" altLang="en-US" sz="1000" b="1" kern="1200" dirty="0">
              <a:solidFill>
                <a:schemeClr val="accent6"/>
              </a:solidFill>
            </a:rPr>
            <a:t>保证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产品在供应源头统一管控</a:t>
          </a:r>
        </a:p>
      </dsp:txBody>
      <dsp:txXfrm rot="-5400000">
        <a:off x="444397" y="22789"/>
        <a:ext cx="2252592" cy="372366"/>
      </dsp:txXfrm>
    </dsp:sp>
    <dsp:sp modelId="{9C4D8103-DB16-4FE5-8227-943292A3158D}">
      <dsp:nvSpPr>
        <dsp:cNvPr id="0" name=""/>
        <dsp:cNvSpPr/>
      </dsp:nvSpPr>
      <dsp:spPr>
        <a:xfrm rot="5400000">
          <a:off x="-95228" y="641589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560"/>
        <a:ext cx="444397" cy="190456"/>
      </dsp:txXfrm>
    </dsp:sp>
    <dsp:sp modelId="{AF00C922-D8E6-4B7D-937A-5A1F7079FEB1}">
      <dsp:nvSpPr>
        <dsp:cNvPr id="0" name=""/>
        <dsp:cNvSpPr/>
      </dsp:nvSpPr>
      <dsp:spPr>
        <a:xfrm rot="5400000">
          <a:off x="1374438" y="-383679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rgbClr val="FF0000"/>
              </a:solidFill>
            </a:rPr>
            <a:t>交期保证</a:t>
          </a:r>
        </a:p>
      </dsp:txBody>
      <dsp:txXfrm rot="-5400000">
        <a:off x="444397" y="566506"/>
        <a:ext cx="2252592" cy="372366"/>
      </dsp:txXfrm>
    </dsp:sp>
    <dsp:sp modelId="{D642D14D-9B2E-48CF-ABA0-9D249E082D01}">
      <dsp:nvSpPr>
        <dsp:cNvPr id="0" name=""/>
        <dsp:cNvSpPr/>
      </dsp:nvSpPr>
      <dsp:spPr>
        <a:xfrm rot="5400000">
          <a:off x="-95228" y="1185306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12277"/>
        <a:ext cx="444397" cy="190456"/>
      </dsp:txXfrm>
    </dsp:sp>
    <dsp:sp modelId="{F9D29834-8373-46A2-ACC4-2E6DC0A132B0}">
      <dsp:nvSpPr>
        <dsp:cNvPr id="0" name=""/>
        <dsp:cNvSpPr/>
      </dsp:nvSpPr>
      <dsp:spPr>
        <a:xfrm rot="5400000">
          <a:off x="1374438" y="160038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支持</a:t>
          </a:r>
          <a:r>
            <a:rPr lang="zh-CN" altLang="en-US" sz="1000" b="1" kern="1200" dirty="0">
              <a:solidFill>
                <a:srgbClr val="FF0000"/>
              </a:solidFill>
            </a:rPr>
            <a:t>来图定制</a:t>
          </a:r>
          <a:r>
            <a:rPr lang="zh-CN" altLang="en-US" sz="1000" b="1" kern="1200" dirty="0">
              <a:solidFill>
                <a:schemeClr val="accent6"/>
              </a:solidFill>
            </a:rPr>
            <a:t>加工、标准</a:t>
          </a:r>
          <a:r>
            <a:rPr lang="zh-CN" altLang="en-US" sz="10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44397" y="1110223"/>
        <a:ext cx="2252592" cy="372366"/>
      </dsp:txXfrm>
    </dsp:sp>
    <dsp:sp modelId="{BEE17913-4B5A-42D7-8C79-A8E86C14A651}">
      <dsp:nvSpPr>
        <dsp:cNvPr id="0" name=""/>
        <dsp:cNvSpPr/>
      </dsp:nvSpPr>
      <dsp:spPr>
        <a:xfrm rot="5400000">
          <a:off x="-95228" y="1729023"/>
          <a:ext cx="634853" cy="44439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5994"/>
        <a:ext cx="444397" cy="190456"/>
      </dsp:txXfrm>
    </dsp:sp>
    <dsp:sp modelId="{5C524C51-D680-43C8-8DCF-41C07F65C8B1}">
      <dsp:nvSpPr>
        <dsp:cNvPr id="0" name=""/>
        <dsp:cNvSpPr/>
      </dsp:nvSpPr>
      <dsp:spPr>
        <a:xfrm rot="5400000">
          <a:off x="1374438" y="703755"/>
          <a:ext cx="412654" cy="2272736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000" b="1" kern="1200" dirty="0">
              <a:solidFill>
                <a:schemeClr val="accent6"/>
              </a:solidFill>
            </a:rPr>
            <a:t>以上同行</a:t>
          </a:r>
          <a:r>
            <a:rPr lang="en-US" altLang="zh-CN" sz="1000" b="1" kern="1200" dirty="0">
              <a:solidFill>
                <a:schemeClr val="accent6"/>
              </a:solidFill>
            </a:rPr>
            <a:t>M</a:t>
          </a:r>
          <a:r>
            <a:rPr lang="zh-CN" altLang="en-US" sz="1000" b="1" kern="1200" dirty="0">
              <a:solidFill>
                <a:schemeClr val="accent6"/>
              </a:solidFill>
            </a:rPr>
            <a:t>、</a:t>
          </a:r>
          <a:r>
            <a:rPr lang="en-US" altLang="zh-CN" sz="1000" b="1" kern="1200" dirty="0">
              <a:solidFill>
                <a:schemeClr val="accent6"/>
              </a:solidFill>
            </a:rPr>
            <a:t>Y*D</a:t>
          </a:r>
          <a:r>
            <a:rPr lang="zh-CN" altLang="en-US" sz="10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b="1" kern="1200" dirty="0">
              <a:solidFill>
                <a:schemeClr val="accent6"/>
              </a:solidFill>
            </a:rPr>
            <a:t>价格更加</a:t>
          </a:r>
          <a:r>
            <a:rPr lang="zh-CN" altLang="en-US" sz="10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44397" y="1653940"/>
        <a:ext cx="2252592" cy="372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支持</a:t>
          </a:r>
          <a:r>
            <a:rPr lang="zh-CN" altLang="en-US" sz="1100" b="1" kern="1200" dirty="0">
              <a:solidFill>
                <a:srgbClr val="FF0000"/>
              </a:solidFill>
            </a:rPr>
            <a:t>高</a:t>
          </a:r>
          <a:r>
            <a:rPr lang="en-US" altLang="zh-CN" sz="1100" b="1" kern="1200" dirty="0">
              <a:solidFill>
                <a:srgbClr val="FF0000"/>
              </a:solidFill>
            </a:rPr>
            <a:t>/</a:t>
          </a:r>
          <a:r>
            <a:rPr lang="zh-CN" altLang="en-US" sz="1100" b="1" kern="1200" dirty="0">
              <a:solidFill>
                <a:srgbClr val="FF0000"/>
              </a:solidFill>
            </a:rPr>
            <a:t>中精度</a:t>
          </a:r>
          <a:r>
            <a:rPr lang="zh-CN" altLang="en-US" sz="1100" b="1" kern="1200" dirty="0">
              <a:solidFill>
                <a:schemeClr val="accent6"/>
              </a:solidFill>
            </a:rPr>
            <a:t>不同需求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进口</a:t>
          </a:r>
          <a:r>
            <a:rPr lang="en-US" altLang="zh-CN" sz="1100" b="1" kern="1200" dirty="0">
              <a:solidFill>
                <a:schemeClr val="accent6"/>
              </a:solidFill>
            </a:rPr>
            <a:t>/</a:t>
          </a:r>
          <a:r>
            <a:rPr lang="zh-CN" altLang="en-US" sz="1100" b="1" kern="1200" dirty="0">
              <a:solidFill>
                <a:schemeClr val="accent6"/>
              </a:solidFill>
            </a:rPr>
            <a:t>高端国产品牌、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高品质保证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自主开发、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高品质保证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自主开发，开模生产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高品质</a:t>
          </a:r>
          <a:r>
            <a:rPr lang="zh-CN" altLang="en-US" sz="1100" b="1" kern="1200" dirty="0">
              <a:solidFill>
                <a:schemeClr val="accent6"/>
              </a:solidFill>
            </a:rPr>
            <a:t>保证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进口</a:t>
          </a:r>
          <a:r>
            <a:rPr lang="en-US" altLang="zh-CN" sz="1100" b="1" kern="1200" dirty="0">
              <a:solidFill>
                <a:schemeClr val="accent6"/>
              </a:solidFill>
            </a:rPr>
            <a:t>/</a:t>
          </a:r>
          <a:r>
            <a:rPr lang="zh-CN" altLang="en-US" sz="1100" b="1" kern="1200" dirty="0">
              <a:solidFill>
                <a:schemeClr val="accent6"/>
              </a:solidFill>
            </a:rPr>
            <a:t>高端国产品牌、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高品质</a:t>
          </a:r>
          <a:r>
            <a:rPr lang="zh-CN" altLang="en-US" sz="1100" b="1" kern="1200" dirty="0">
              <a:solidFill>
                <a:schemeClr val="accent6"/>
              </a:solidFill>
            </a:rPr>
            <a:t>保证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高端国产品牌精品、</a:t>
          </a:r>
          <a:r>
            <a:rPr lang="zh-CN" altLang="en-US" sz="1100" b="1" kern="1200" dirty="0">
              <a:solidFill>
                <a:srgbClr val="FF0000"/>
              </a:solidFill>
            </a:rPr>
            <a:t>种类齐全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6557" y="98077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品质</a:t>
          </a:r>
        </a:p>
      </dsp:txBody>
      <dsp:txXfrm rot="-5400000">
        <a:off x="1" y="226820"/>
        <a:ext cx="450602" cy="193115"/>
      </dsp:txXfrm>
    </dsp:sp>
    <dsp:sp modelId="{947AD716-F27C-4B00-B1F4-73EFA5CDA435}">
      <dsp:nvSpPr>
        <dsp:cNvPr id="0" name=""/>
        <dsp:cNvSpPr/>
      </dsp:nvSpPr>
      <dsp:spPr>
        <a:xfrm rot="5400000">
          <a:off x="1518675" y="-1066554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支持</a:t>
          </a:r>
          <a:r>
            <a:rPr lang="zh-CN" altLang="en-US" sz="1100" b="1" kern="1200" dirty="0">
              <a:solidFill>
                <a:srgbClr val="FF0000"/>
              </a:solidFill>
            </a:rPr>
            <a:t>高</a:t>
          </a:r>
          <a:r>
            <a:rPr lang="en-US" altLang="zh-CN" sz="1100" b="1" kern="1200" dirty="0">
              <a:solidFill>
                <a:srgbClr val="FF0000"/>
              </a:solidFill>
            </a:rPr>
            <a:t>/</a:t>
          </a:r>
          <a:r>
            <a:rPr lang="zh-CN" altLang="en-US" sz="1100" b="1" kern="1200" dirty="0">
              <a:solidFill>
                <a:srgbClr val="FF0000"/>
              </a:solidFill>
            </a:rPr>
            <a:t>中精度</a:t>
          </a:r>
          <a:r>
            <a:rPr lang="zh-CN" altLang="en-US" sz="1100" b="1" kern="1200" dirty="0">
              <a:solidFill>
                <a:schemeClr val="accent6"/>
              </a:solidFill>
            </a:rPr>
            <a:t>不同需求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0602" y="21944"/>
        <a:ext cx="2534138" cy="377566"/>
      </dsp:txXfrm>
    </dsp:sp>
    <dsp:sp modelId="{9C4D8103-DB16-4FE5-8227-943292A3158D}">
      <dsp:nvSpPr>
        <dsp:cNvPr id="0" name=""/>
        <dsp:cNvSpPr/>
      </dsp:nvSpPr>
      <dsp:spPr>
        <a:xfrm rot="5400000">
          <a:off x="-96557" y="639589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交期</a:t>
          </a:r>
        </a:p>
      </dsp:txBody>
      <dsp:txXfrm rot="-5400000">
        <a:off x="1" y="768332"/>
        <a:ext cx="450602" cy="193115"/>
      </dsp:txXfrm>
    </dsp:sp>
    <dsp:sp modelId="{AF00C922-D8E6-4B7D-937A-5A1F7079FEB1}">
      <dsp:nvSpPr>
        <dsp:cNvPr id="0" name=""/>
        <dsp:cNvSpPr/>
      </dsp:nvSpPr>
      <dsp:spPr>
        <a:xfrm rot="5400000">
          <a:off x="1518675" y="-525041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0602" y="563457"/>
        <a:ext cx="2534138" cy="377566"/>
      </dsp:txXfrm>
    </dsp:sp>
    <dsp:sp modelId="{D642D14D-9B2E-48CF-ABA0-9D249E082D01}">
      <dsp:nvSpPr>
        <dsp:cNvPr id="0" name=""/>
        <dsp:cNvSpPr/>
      </dsp:nvSpPr>
      <dsp:spPr>
        <a:xfrm rot="5400000">
          <a:off x="-96557" y="1181102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种类</a:t>
          </a:r>
        </a:p>
      </dsp:txBody>
      <dsp:txXfrm rot="-5400000">
        <a:off x="1" y="1309845"/>
        <a:ext cx="450602" cy="193115"/>
      </dsp:txXfrm>
    </dsp:sp>
    <dsp:sp modelId="{F9D29834-8373-46A2-ACC4-2E6DC0A132B0}">
      <dsp:nvSpPr>
        <dsp:cNvPr id="0" name=""/>
        <dsp:cNvSpPr/>
      </dsp:nvSpPr>
      <dsp:spPr>
        <a:xfrm rot="5400000">
          <a:off x="1518675" y="16470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全进口材料、</a:t>
          </a:r>
          <a:r>
            <a:rPr lang="zh-CN" altLang="en-US" sz="1100" b="1" kern="1200" dirty="0">
              <a:solidFill>
                <a:srgbClr val="FF0000"/>
              </a:solidFill>
            </a:rPr>
            <a:t>产品可灵活定制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</a:p>
      </dsp:txBody>
      <dsp:txXfrm rot="-5400000">
        <a:off x="450602" y="1104969"/>
        <a:ext cx="2534138" cy="377566"/>
      </dsp:txXfrm>
    </dsp:sp>
    <dsp:sp modelId="{BEE17913-4B5A-42D7-8C79-A8E86C14A651}">
      <dsp:nvSpPr>
        <dsp:cNvPr id="0" name=""/>
        <dsp:cNvSpPr/>
      </dsp:nvSpPr>
      <dsp:spPr>
        <a:xfrm rot="5400000">
          <a:off x="-96557" y="1722614"/>
          <a:ext cx="643717" cy="45060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b="1" kern="1200" dirty="0"/>
            <a:t>价格</a:t>
          </a:r>
        </a:p>
      </dsp:txBody>
      <dsp:txXfrm rot="-5400000">
        <a:off x="1" y="1851357"/>
        <a:ext cx="450602" cy="193115"/>
      </dsp:txXfrm>
    </dsp:sp>
    <dsp:sp modelId="{5C524C51-D680-43C8-8DCF-41C07F65C8B1}">
      <dsp:nvSpPr>
        <dsp:cNvPr id="0" name=""/>
        <dsp:cNvSpPr/>
      </dsp:nvSpPr>
      <dsp:spPr>
        <a:xfrm rot="5400000">
          <a:off x="1518675" y="557983"/>
          <a:ext cx="418416" cy="255456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0602" y="1646482"/>
        <a:ext cx="2534138" cy="3775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6D274-9623-4A3D-90C6-330AEEC6BDF3}">
      <dsp:nvSpPr>
        <dsp:cNvPr id="0" name=""/>
        <dsp:cNvSpPr/>
      </dsp:nvSpPr>
      <dsp:spPr>
        <a:xfrm rot="5400000">
          <a:off x="-98053" y="100656"/>
          <a:ext cx="653688" cy="4575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/>
            <a:t>品质</a:t>
          </a:r>
        </a:p>
      </dsp:txBody>
      <dsp:txXfrm rot="-5400000">
        <a:off x="0" y="231394"/>
        <a:ext cx="457582" cy="196106"/>
      </dsp:txXfrm>
    </dsp:sp>
    <dsp:sp modelId="{947AD716-F27C-4B00-B1F4-73EFA5CDA435}">
      <dsp:nvSpPr>
        <dsp:cNvPr id="0" name=""/>
        <dsp:cNvSpPr/>
      </dsp:nvSpPr>
      <dsp:spPr>
        <a:xfrm rot="5400000">
          <a:off x="1698945" y="-1238759"/>
          <a:ext cx="424897" cy="29076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高强度、高品质</a:t>
          </a:r>
          <a:r>
            <a:rPr lang="zh-CN" altLang="en-US" sz="1100" b="1" kern="1200" dirty="0">
              <a:solidFill>
                <a:schemeClr val="accent6"/>
              </a:solidFill>
            </a:rPr>
            <a:t>要求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产品在供应源头统一管控，品质保证</a:t>
          </a:r>
        </a:p>
      </dsp:txBody>
      <dsp:txXfrm rot="-5400000">
        <a:off x="457582" y="23346"/>
        <a:ext cx="2886881" cy="383413"/>
      </dsp:txXfrm>
    </dsp:sp>
    <dsp:sp modelId="{9C4D8103-DB16-4FE5-8227-943292A3158D}">
      <dsp:nvSpPr>
        <dsp:cNvPr id="0" name=""/>
        <dsp:cNvSpPr/>
      </dsp:nvSpPr>
      <dsp:spPr>
        <a:xfrm rot="5400000">
          <a:off x="-98053" y="638122"/>
          <a:ext cx="653688" cy="4575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/>
            <a:t>交期</a:t>
          </a:r>
        </a:p>
      </dsp:txBody>
      <dsp:txXfrm rot="-5400000">
        <a:off x="0" y="768860"/>
        <a:ext cx="457582" cy="196106"/>
      </dsp:txXfrm>
    </dsp:sp>
    <dsp:sp modelId="{AF00C922-D8E6-4B7D-937A-5A1F7079FEB1}">
      <dsp:nvSpPr>
        <dsp:cNvPr id="0" name=""/>
        <dsp:cNvSpPr/>
      </dsp:nvSpPr>
      <dsp:spPr>
        <a:xfrm rot="5400000">
          <a:off x="1698945" y="-701293"/>
          <a:ext cx="424897" cy="29076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长期稳定供应商，货源渠道充足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rgbClr val="FF0000"/>
              </a:solidFill>
            </a:rPr>
            <a:t>交期超快</a:t>
          </a:r>
          <a:r>
            <a:rPr lang="en-US" altLang="zh-CN" sz="1100" b="1" kern="1200" dirty="0">
              <a:solidFill>
                <a:srgbClr val="FF0000"/>
              </a:solidFill>
            </a:rPr>
            <a:t>*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7582" y="560812"/>
        <a:ext cx="2886881" cy="383413"/>
      </dsp:txXfrm>
    </dsp:sp>
    <dsp:sp modelId="{D642D14D-9B2E-48CF-ABA0-9D249E082D01}">
      <dsp:nvSpPr>
        <dsp:cNvPr id="0" name=""/>
        <dsp:cNvSpPr/>
      </dsp:nvSpPr>
      <dsp:spPr>
        <a:xfrm rot="5400000">
          <a:off x="-98053" y="1175589"/>
          <a:ext cx="653688" cy="4575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/>
            <a:t>种类</a:t>
          </a:r>
        </a:p>
      </dsp:txBody>
      <dsp:txXfrm rot="-5400000">
        <a:off x="0" y="1306327"/>
        <a:ext cx="457582" cy="196106"/>
      </dsp:txXfrm>
    </dsp:sp>
    <dsp:sp modelId="{F9D29834-8373-46A2-ACC4-2E6DC0A132B0}">
      <dsp:nvSpPr>
        <dsp:cNvPr id="0" name=""/>
        <dsp:cNvSpPr/>
      </dsp:nvSpPr>
      <dsp:spPr>
        <a:xfrm rot="5400000">
          <a:off x="1698945" y="-163827"/>
          <a:ext cx="424897" cy="29076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品种齐全（国标、德标、日标）可来图定制</a:t>
          </a:r>
          <a:endParaRPr lang="zh-CN" altLang="en-US" sz="1100" b="1" kern="1200" dirty="0">
            <a:solidFill>
              <a:srgbClr val="FF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各类产品型号种类齐全</a:t>
          </a:r>
          <a:endParaRPr lang="zh-CN" altLang="en-US" sz="1100" b="1" kern="1200" dirty="0">
            <a:solidFill>
              <a:srgbClr val="FF0000"/>
            </a:solidFill>
          </a:endParaRPr>
        </a:p>
      </dsp:txBody>
      <dsp:txXfrm rot="-5400000">
        <a:off x="457582" y="1098278"/>
        <a:ext cx="2886881" cy="383413"/>
      </dsp:txXfrm>
    </dsp:sp>
    <dsp:sp modelId="{BEE17913-4B5A-42D7-8C79-A8E86C14A651}">
      <dsp:nvSpPr>
        <dsp:cNvPr id="0" name=""/>
        <dsp:cNvSpPr/>
      </dsp:nvSpPr>
      <dsp:spPr>
        <a:xfrm rot="5400000">
          <a:off x="-98053" y="1713055"/>
          <a:ext cx="653688" cy="4575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/>
            <a:t>价格</a:t>
          </a:r>
        </a:p>
      </dsp:txBody>
      <dsp:txXfrm rot="-5400000">
        <a:off x="0" y="1843793"/>
        <a:ext cx="457582" cy="196106"/>
      </dsp:txXfrm>
    </dsp:sp>
    <dsp:sp modelId="{5C524C51-D680-43C8-8DCF-41C07F65C8B1}">
      <dsp:nvSpPr>
        <dsp:cNvPr id="0" name=""/>
        <dsp:cNvSpPr/>
      </dsp:nvSpPr>
      <dsp:spPr>
        <a:xfrm rot="5400000">
          <a:off x="1698945" y="373638"/>
          <a:ext cx="424897" cy="2907623"/>
        </a:xfrm>
        <a:prstGeom prst="round2SameRect">
          <a:avLst/>
        </a:prstGeom>
        <a:solidFill>
          <a:schemeClr val="bg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可替代</a:t>
          </a:r>
          <a:r>
            <a:rPr lang="en-US" altLang="zh-CN" sz="1500" b="1" kern="1200" dirty="0">
              <a:solidFill>
                <a:srgbClr val="0070C0"/>
              </a:solidFill>
            </a:rPr>
            <a:t>80%</a:t>
          </a:r>
          <a:r>
            <a:rPr lang="zh-CN" altLang="en-US" sz="1100" b="1" kern="1200" dirty="0">
              <a:solidFill>
                <a:schemeClr val="accent6"/>
              </a:solidFill>
            </a:rPr>
            <a:t>以上同行</a:t>
          </a:r>
          <a:r>
            <a:rPr lang="en-US" altLang="zh-CN" sz="1100" b="1" kern="1200" dirty="0">
              <a:solidFill>
                <a:schemeClr val="accent6"/>
              </a:solidFill>
            </a:rPr>
            <a:t>M</a:t>
          </a:r>
          <a:r>
            <a:rPr lang="zh-CN" altLang="en-US" sz="1100" b="1" kern="1200" dirty="0">
              <a:solidFill>
                <a:schemeClr val="accent6"/>
              </a:solidFill>
            </a:rPr>
            <a:t>、</a:t>
          </a:r>
          <a:r>
            <a:rPr lang="en-US" altLang="zh-CN" sz="1100" b="1" kern="1200" dirty="0">
              <a:solidFill>
                <a:schemeClr val="accent6"/>
              </a:solidFill>
            </a:rPr>
            <a:t>Y*D</a:t>
          </a:r>
          <a:r>
            <a:rPr lang="zh-CN" altLang="en-US" sz="1100" b="1" kern="1200" dirty="0">
              <a:solidFill>
                <a:schemeClr val="accent6"/>
              </a:solidFill>
            </a:rPr>
            <a:t>产品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1" kern="1200" dirty="0">
              <a:solidFill>
                <a:schemeClr val="accent6"/>
              </a:solidFill>
            </a:rPr>
            <a:t>价格更加</a:t>
          </a:r>
          <a:r>
            <a:rPr lang="zh-CN" altLang="en-US" sz="1100" b="1" kern="1200" dirty="0">
              <a:solidFill>
                <a:srgbClr val="FF0000"/>
              </a:solidFill>
            </a:rPr>
            <a:t>优惠</a:t>
          </a:r>
        </a:p>
      </dsp:txBody>
      <dsp:txXfrm rot="-5400000">
        <a:off x="457582" y="1635743"/>
        <a:ext cx="2886881" cy="383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51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83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42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7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3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4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02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77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49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05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8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70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8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98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1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08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9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95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7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32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4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74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74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51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03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71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57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9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0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8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46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2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7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2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37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2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3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2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3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60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0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CEC7-3A54-47D1-BB25-17A0FDA63797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95661-81B6-46E9-A91E-889569155C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9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diagramData" Target="../diagrams/data1.xml"/><Relationship Id="rId5" Type="http://schemas.openxmlformats.org/officeDocument/2006/relationships/image" Target="../media/image42.png"/><Relationship Id="rId15" Type="http://schemas.microsoft.com/office/2007/relationships/diagramDrawing" Target="../diagrams/drawing1.xml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4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5.png"/><Relationship Id="rId4" Type="http://schemas.openxmlformats.org/officeDocument/2006/relationships/diagramData" Target="../diagrams/data2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75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73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72.png"/><Relationship Id="rId4" Type="http://schemas.openxmlformats.org/officeDocument/2006/relationships/diagramData" Target="../diagrams/data3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40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93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91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90.png"/><Relationship Id="rId4" Type="http://schemas.openxmlformats.org/officeDocument/2006/relationships/diagramData" Target="../diagrams/data4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105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03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02.png"/><Relationship Id="rId4" Type="http://schemas.openxmlformats.org/officeDocument/2006/relationships/diagramData" Target="../diagrams/data5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17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15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14.png"/><Relationship Id="rId4" Type="http://schemas.openxmlformats.org/officeDocument/2006/relationships/diagramData" Target="../diagrams/data6.xml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0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131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29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28.png"/><Relationship Id="rId4" Type="http://schemas.openxmlformats.org/officeDocument/2006/relationships/diagramData" Target="../diagrams/data7.xml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0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png"/><Relationship Id="rId4" Type="http://schemas.openxmlformats.org/officeDocument/2006/relationships/diagramData" Target="../diagrams/data8.xml"/><Relationship Id="rId9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51.png"/><Relationship Id="rId3" Type="http://schemas.openxmlformats.org/officeDocument/2006/relationships/image" Target="../media/image40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49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48.png"/><Relationship Id="rId4" Type="http://schemas.openxmlformats.org/officeDocument/2006/relationships/diagramData" Target="../diagrams/data9.xml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40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167.pn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66.png"/><Relationship Id="rId4" Type="http://schemas.openxmlformats.org/officeDocument/2006/relationships/diagramData" Target="../diagrams/data10.xml"/><Relationship Id="rId9" Type="http://schemas.openxmlformats.org/officeDocument/2006/relationships/image" Target="../media/image1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jpg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 104"/>
          <p:cNvSpPr/>
          <p:nvPr/>
        </p:nvSpPr>
        <p:spPr>
          <a:xfrm>
            <a:off x="0" y="771550"/>
            <a:ext cx="9144000" cy="2028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PPECLOGO-eff-0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31" y="1786954"/>
            <a:ext cx="10604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PECLOGO-eff-5-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86" y="1656010"/>
            <a:ext cx="14779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PECLOGO-eff-0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643609"/>
            <a:ext cx="981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2513062"/>
            <a:ext cx="4000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PECLOGO-eff-0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831059"/>
            <a:ext cx="1968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PECLOGO-eff-0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25" y="1855145"/>
            <a:ext cx="9810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PPECLOGO-eff-5-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7559"/>
            <a:ext cx="11160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PECLOGO-eff-0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7" y="813992"/>
            <a:ext cx="5222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PECLOGO-eff-0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065759"/>
            <a:ext cx="5222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PECLOGO-eff2-1-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71774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PPECLOGO-eff2-1-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81" y="1993383"/>
            <a:ext cx="7032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PPECLOGO-eff2-1-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519412"/>
            <a:ext cx="36036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PPECLOGO-eff2-1-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362747"/>
            <a:ext cx="280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PECLOGO-eff-0-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965" y="602856"/>
            <a:ext cx="30146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PPECLOGO-eff2-1-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6970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PECLOGO-eff-0-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35" y="702655"/>
            <a:ext cx="5238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PPECLOGO-eff-5-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13" y="-659871"/>
            <a:ext cx="18335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50"/>
          <p:cNvGrpSpPr>
            <a:grpSpLocks/>
          </p:cNvGrpSpPr>
          <p:nvPr/>
        </p:nvGrpSpPr>
        <p:grpSpPr bwMode="auto">
          <a:xfrm>
            <a:off x="1649565" y="1426987"/>
            <a:ext cx="1818087" cy="1816794"/>
            <a:chOff x="295" y="3475"/>
            <a:chExt cx="1407" cy="1407"/>
          </a:xfrm>
        </p:grpSpPr>
        <p:sp>
          <p:nvSpPr>
            <p:cNvPr id="2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26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2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5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4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5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4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3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3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3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8" name="Group 550"/>
          <p:cNvGrpSpPr>
            <a:grpSpLocks/>
          </p:cNvGrpSpPr>
          <p:nvPr/>
        </p:nvGrpSpPr>
        <p:grpSpPr bwMode="auto">
          <a:xfrm>
            <a:off x="6301590" y="340197"/>
            <a:ext cx="1150274" cy="1149456"/>
            <a:chOff x="295" y="3475"/>
            <a:chExt cx="1407" cy="1407"/>
          </a:xfrm>
        </p:grpSpPr>
        <p:sp>
          <p:nvSpPr>
            <p:cNvPr id="5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61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2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63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7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8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8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8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6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7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7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6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6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6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03" name="文本框 102"/>
          <p:cNvSpPr txBox="1"/>
          <p:nvPr/>
        </p:nvSpPr>
        <p:spPr>
          <a:xfrm>
            <a:off x="467544" y="1203598"/>
            <a:ext cx="8264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广东美隆智能科技有限公司</a:t>
            </a:r>
            <a:b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GUANGDONG MILON INTELLIGENT TECHNOLOGY CO.,LTD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Subtitle 2"/>
          <p:cNvSpPr txBox="1">
            <a:spLocks/>
          </p:cNvSpPr>
          <p:nvPr/>
        </p:nvSpPr>
        <p:spPr>
          <a:xfrm>
            <a:off x="0" y="3939902"/>
            <a:ext cx="6855396" cy="8480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让自动化设计更</a:t>
            </a:r>
            <a:r>
              <a:rPr lang="zh-CN" altLang="en-US" sz="20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方便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！     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让自动化采购更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简单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！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文本框 7"/>
          <p:cNvSpPr txBox="1"/>
          <p:nvPr/>
        </p:nvSpPr>
        <p:spPr>
          <a:xfrm>
            <a:off x="5292080" y="2931790"/>
            <a:ext cx="338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工厂自动化用零件             </a:t>
            </a:r>
            <a:endParaRPr lang="en-US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        一站式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供应平台</a:t>
            </a:r>
          </a:p>
        </p:txBody>
      </p:sp>
      <p:sp>
        <p:nvSpPr>
          <p:cNvPr id="94" name="矩形 93"/>
          <p:cNvSpPr/>
          <p:nvPr/>
        </p:nvSpPr>
        <p:spPr>
          <a:xfrm>
            <a:off x="0" y="0"/>
            <a:ext cx="262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32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MILON</a:t>
            </a:r>
            <a:r>
              <a:rPr lang="en-US" altLang="zh-CN" sz="54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zh-CN" altLang="en-US" sz="20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美隆智能</a:t>
            </a:r>
            <a:endParaRPr lang="en-US" altLang="zh-CN" sz="20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12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750" fill="hold"/>
                                        <p:tgtEl>
                                          <p:spTgt spid="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19531 1.85185E-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139 L -0.57969 0.001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42465 -4.44444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1277341" y="200685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我们的理念</a:t>
            </a: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2292"/>
            <a:ext cx="703460" cy="95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0" y="1086928"/>
            <a:ext cx="9114594" cy="37890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39752" y="63500"/>
            <a:ext cx="19339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altLang="zh-CN" sz="3200" dirty="0"/>
              <a:t>Concept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2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1602857" y="1546739"/>
            <a:ext cx="6065487" cy="2825211"/>
            <a:chOff x="1170809" y="1059581"/>
            <a:chExt cx="7201299" cy="3403608"/>
          </a:xfrm>
        </p:grpSpPr>
        <p:grpSp>
          <p:nvGrpSpPr>
            <p:cNvPr id="9" name="Group 88"/>
            <p:cNvGrpSpPr>
              <a:grpSpLocks/>
            </p:cNvGrpSpPr>
            <p:nvPr/>
          </p:nvGrpSpPr>
          <p:grpSpPr bwMode="auto">
            <a:xfrm>
              <a:off x="1170809" y="1059581"/>
              <a:ext cx="492693" cy="428716"/>
              <a:chOff x="1110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13" name="AutoShape 8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14" name="AutoShape 9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15" name="AutoShape 9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16" name="Group 92"/>
            <p:cNvGrpSpPr>
              <a:grpSpLocks/>
            </p:cNvGrpSpPr>
            <p:nvPr/>
          </p:nvGrpSpPr>
          <p:grpSpPr bwMode="auto">
            <a:xfrm>
              <a:off x="1170809" y="1648939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17" name="AutoShape 9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18" name="AutoShape 9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19" name="AutoShape 9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20" name="Line 96"/>
            <p:cNvSpPr>
              <a:spLocks noChangeShapeType="1"/>
            </p:cNvSpPr>
            <p:nvPr/>
          </p:nvSpPr>
          <p:spPr bwMode="auto">
            <a:xfrm>
              <a:off x="1564963" y="1452486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Text Box 97"/>
            <p:cNvSpPr txBox="1">
              <a:spLocks noChangeArrowheads="1"/>
            </p:cNvSpPr>
            <p:nvPr/>
          </p:nvSpPr>
          <p:spPr bwMode="auto">
            <a:xfrm>
              <a:off x="2057656" y="1073906"/>
              <a:ext cx="2057717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直线运动部件</a:t>
              </a:r>
              <a:endParaRPr lang="zh-CN" altLang="en-US" sz="2000" dirty="0"/>
            </a:p>
          </p:txBody>
        </p:sp>
        <p:sp>
          <p:nvSpPr>
            <p:cNvPr id="22" name="Text Box 98"/>
            <p:cNvSpPr txBox="1">
              <a:spLocks noChangeArrowheads="1"/>
            </p:cNvSpPr>
            <p:nvPr/>
          </p:nvSpPr>
          <p:spPr bwMode="gray">
            <a:xfrm>
              <a:off x="1298088" y="1059582"/>
              <a:ext cx="228897" cy="29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23" name="Line 99"/>
            <p:cNvSpPr>
              <a:spLocks noChangeShapeType="1"/>
            </p:cNvSpPr>
            <p:nvPr/>
          </p:nvSpPr>
          <p:spPr bwMode="auto">
            <a:xfrm>
              <a:off x="1564963" y="2041844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Text Box 100"/>
            <p:cNvSpPr txBox="1">
              <a:spLocks noChangeArrowheads="1"/>
            </p:cNvSpPr>
            <p:nvPr/>
          </p:nvSpPr>
          <p:spPr bwMode="auto">
            <a:xfrm>
              <a:off x="2057656" y="1663264"/>
              <a:ext cx="1444893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旋转部件</a:t>
              </a:r>
              <a:endParaRPr lang="zh-CN" altLang="en-US" sz="2000" dirty="0"/>
            </a:p>
          </p:txBody>
        </p:sp>
        <p:sp>
          <p:nvSpPr>
            <p:cNvPr id="25" name="Text Box 101"/>
            <p:cNvSpPr txBox="1">
              <a:spLocks noChangeArrowheads="1"/>
            </p:cNvSpPr>
            <p:nvPr/>
          </p:nvSpPr>
          <p:spPr bwMode="gray">
            <a:xfrm>
              <a:off x="1298088" y="1635646"/>
              <a:ext cx="228897" cy="29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2</a:t>
              </a:r>
            </a:p>
          </p:txBody>
        </p:sp>
        <p:grpSp>
          <p:nvGrpSpPr>
            <p:cNvPr id="26" name="Group 102"/>
            <p:cNvGrpSpPr>
              <a:grpSpLocks/>
            </p:cNvGrpSpPr>
            <p:nvPr/>
          </p:nvGrpSpPr>
          <p:grpSpPr bwMode="auto">
            <a:xfrm>
              <a:off x="1170809" y="2223972"/>
              <a:ext cx="492693" cy="428716"/>
              <a:chOff x="1110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27" name="AutoShape 10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28" name="AutoShape 10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29" name="AutoShape 10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30" name="Group 106"/>
            <p:cNvGrpSpPr>
              <a:grpSpLocks/>
            </p:cNvGrpSpPr>
            <p:nvPr/>
          </p:nvGrpSpPr>
          <p:grpSpPr bwMode="auto">
            <a:xfrm>
              <a:off x="1170809" y="2813330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31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34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35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36" name="Line 110"/>
            <p:cNvSpPr>
              <a:spLocks noChangeShapeType="1"/>
            </p:cNvSpPr>
            <p:nvPr/>
          </p:nvSpPr>
          <p:spPr bwMode="auto">
            <a:xfrm>
              <a:off x="1564963" y="2616877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" name="Text Box 111"/>
            <p:cNvSpPr txBox="1">
              <a:spLocks noChangeArrowheads="1"/>
            </p:cNvSpPr>
            <p:nvPr/>
          </p:nvSpPr>
          <p:spPr bwMode="auto">
            <a:xfrm>
              <a:off x="2057656" y="2238297"/>
              <a:ext cx="1444893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传动部件</a:t>
              </a:r>
              <a:endParaRPr lang="zh-CN" altLang="en-US" sz="2000" dirty="0"/>
            </a:p>
          </p:txBody>
        </p:sp>
        <p:sp>
          <p:nvSpPr>
            <p:cNvPr id="38" name="Text Box 112"/>
            <p:cNvSpPr txBox="1">
              <a:spLocks noChangeArrowheads="1"/>
            </p:cNvSpPr>
            <p:nvPr/>
          </p:nvSpPr>
          <p:spPr bwMode="gray">
            <a:xfrm>
              <a:off x="1298088" y="2211710"/>
              <a:ext cx="228897" cy="29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3</a:t>
              </a:r>
            </a:p>
          </p:txBody>
        </p:sp>
        <p:sp>
          <p:nvSpPr>
            <p:cNvPr id="39" name="Line 113"/>
            <p:cNvSpPr>
              <a:spLocks noChangeShapeType="1"/>
            </p:cNvSpPr>
            <p:nvPr/>
          </p:nvSpPr>
          <p:spPr bwMode="auto">
            <a:xfrm>
              <a:off x="1564963" y="3206235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Text Box 114"/>
            <p:cNvSpPr txBox="1">
              <a:spLocks noChangeArrowheads="1"/>
            </p:cNvSpPr>
            <p:nvPr/>
          </p:nvSpPr>
          <p:spPr bwMode="auto">
            <a:xfrm>
              <a:off x="2057656" y="2827654"/>
              <a:ext cx="1444893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滑台部件</a:t>
              </a:r>
              <a:endParaRPr lang="zh-CN" altLang="en-US" sz="2000" dirty="0"/>
            </a:p>
          </p:txBody>
        </p:sp>
        <p:sp>
          <p:nvSpPr>
            <p:cNvPr id="41" name="Text Box 115"/>
            <p:cNvSpPr txBox="1">
              <a:spLocks noChangeArrowheads="1"/>
            </p:cNvSpPr>
            <p:nvPr/>
          </p:nvSpPr>
          <p:spPr bwMode="gray">
            <a:xfrm>
              <a:off x="1298088" y="2781127"/>
              <a:ext cx="228897" cy="29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4</a:t>
              </a:r>
            </a:p>
          </p:txBody>
        </p:sp>
        <p:grpSp>
          <p:nvGrpSpPr>
            <p:cNvPr id="42" name="Group 106"/>
            <p:cNvGrpSpPr>
              <a:grpSpLocks/>
            </p:cNvGrpSpPr>
            <p:nvPr/>
          </p:nvGrpSpPr>
          <p:grpSpPr bwMode="auto">
            <a:xfrm>
              <a:off x="1170809" y="3402688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43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44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45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46" name="Line 113"/>
            <p:cNvSpPr>
              <a:spLocks noChangeShapeType="1"/>
            </p:cNvSpPr>
            <p:nvPr/>
          </p:nvSpPr>
          <p:spPr bwMode="auto">
            <a:xfrm>
              <a:off x="1564963" y="3795593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7" name="Text Box 114"/>
            <p:cNvSpPr txBox="1">
              <a:spLocks noChangeArrowheads="1"/>
            </p:cNvSpPr>
            <p:nvPr/>
          </p:nvSpPr>
          <p:spPr bwMode="auto">
            <a:xfrm>
              <a:off x="2057656" y="3417012"/>
              <a:ext cx="2057717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冲击保护部件</a:t>
              </a:r>
              <a:endParaRPr lang="zh-CN" altLang="en-US" sz="2000" dirty="0"/>
            </a:p>
          </p:txBody>
        </p:sp>
        <p:grpSp>
          <p:nvGrpSpPr>
            <p:cNvPr id="48" name="Group 106"/>
            <p:cNvGrpSpPr>
              <a:grpSpLocks/>
            </p:cNvGrpSpPr>
            <p:nvPr/>
          </p:nvGrpSpPr>
          <p:grpSpPr bwMode="auto">
            <a:xfrm>
              <a:off x="1199435" y="3966842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49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50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51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52" name="Line 113"/>
            <p:cNvSpPr>
              <a:spLocks noChangeShapeType="1"/>
            </p:cNvSpPr>
            <p:nvPr/>
          </p:nvSpPr>
          <p:spPr bwMode="auto">
            <a:xfrm>
              <a:off x="1593589" y="4359747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3" name="Text Box 114"/>
            <p:cNvSpPr txBox="1">
              <a:spLocks noChangeArrowheads="1"/>
            </p:cNvSpPr>
            <p:nvPr/>
          </p:nvSpPr>
          <p:spPr bwMode="auto">
            <a:xfrm>
              <a:off x="2086282" y="3981166"/>
              <a:ext cx="1138482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门部件</a:t>
              </a:r>
              <a:endParaRPr lang="zh-CN" altLang="en-US" sz="2000" dirty="0"/>
            </a:p>
          </p:txBody>
        </p:sp>
        <p:sp>
          <p:nvSpPr>
            <p:cNvPr id="60" name="Text Box 115"/>
            <p:cNvSpPr txBox="1">
              <a:spLocks noChangeArrowheads="1"/>
            </p:cNvSpPr>
            <p:nvPr/>
          </p:nvSpPr>
          <p:spPr bwMode="gray">
            <a:xfrm>
              <a:off x="1234443" y="3378412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5</a:t>
              </a:r>
            </a:p>
          </p:txBody>
        </p:sp>
        <p:sp>
          <p:nvSpPr>
            <p:cNvPr id="61" name="Text Box 115"/>
            <p:cNvSpPr txBox="1">
              <a:spLocks noChangeArrowheads="1"/>
            </p:cNvSpPr>
            <p:nvPr/>
          </p:nvSpPr>
          <p:spPr bwMode="gray">
            <a:xfrm>
              <a:off x="1241129" y="3954402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6</a:t>
              </a:r>
            </a:p>
          </p:txBody>
        </p:sp>
        <p:grpSp>
          <p:nvGrpSpPr>
            <p:cNvPr id="62" name="Group 88"/>
            <p:cNvGrpSpPr>
              <a:grpSpLocks/>
            </p:cNvGrpSpPr>
            <p:nvPr/>
          </p:nvGrpSpPr>
          <p:grpSpPr bwMode="auto">
            <a:xfrm>
              <a:off x="4845362" y="1059581"/>
              <a:ext cx="492693" cy="428716"/>
              <a:chOff x="1110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63" name="AutoShape 8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64" name="AutoShape 9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65" name="AutoShape 9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66" name="Group 92"/>
            <p:cNvGrpSpPr>
              <a:grpSpLocks/>
            </p:cNvGrpSpPr>
            <p:nvPr/>
          </p:nvGrpSpPr>
          <p:grpSpPr bwMode="auto">
            <a:xfrm>
              <a:off x="4845362" y="1648939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67" name="AutoShape 9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68" name="AutoShape 9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69" name="AutoShape 9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70" name="Line 96"/>
            <p:cNvSpPr>
              <a:spLocks noChangeShapeType="1"/>
            </p:cNvSpPr>
            <p:nvPr/>
          </p:nvSpPr>
          <p:spPr bwMode="auto">
            <a:xfrm>
              <a:off x="5239516" y="1452486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1" name="Text Box 97"/>
            <p:cNvSpPr txBox="1">
              <a:spLocks noChangeArrowheads="1"/>
            </p:cNvSpPr>
            <p:nvPr/>
          </p:nvSpPr>
          <p:spPr bwMode="auto">
            <a:xfrm>
              <a:off x="5732209" y="1073906"/>
              <a:ext cx="2211875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定位</a:t>
              </a:r>
              <a:r>
                <a:rPr lang="en-US" altLang="zh-CN" sz="2000" b="1" dirty="0">
                  <a:latin typeface="宋体" pitchFamily="2" charset="-122"/>
                </a:rPr>
                <a:t>/</a:t>
              </a:r>
              <a:r>
                <a:rPr lang="zh-CN" altLang="en-US" sz="2000" b="1" dirty="0">
                  <a:latin typeface="宋体" pitchFamily="2" charset="-122"/>
                </a:rPr>
                <a:t>固定零件</a:t>
              </a:r>
              <a:endParaRPr lang="zh-CN" altLang="en-US" sz="2000" dirty="0"/>
            </a:p>
          </p:txBody>
        </p:sp>
        <p:sp>
          <p:nvSpPr>
            <p:cNvPr id="72" name="Text Box 98"/>
            <p:cNvSpPr txBox="1">
              <a:spLocks noChangeArrowheads="1"/>
            </p:cNvSpPr>
            <p:nvPr/>
          </p:nvSpPr>
          <p:spPr bwMode="gray">
            <a:xfrm>
              <a:off x="4908996" y="1059582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7</a:t>
              </a:r>
            </a:p>
          </p:txBody>
        </p:sp>
        <p:sp>
          <p:nvSpPr>
            <p:cNvPr id="73" name="Line 99"/>
            <p:cNvSpPr>
              <a:spLocks noChangeShapeType="1"/>
            </p:cNvSpPr>
            <p:nvPr/>
          </p:nvSpPr>
          <p:spPr bwMode="auto">
            <a:xfrm>
              <a:off x="5239516" y="2041844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4" name="Text Box 100"/>
            <p:cNvSpPr txBox="1">
              <a:spLocks noChangeArrowheads="1"/>
            </p:cNvSpPr>
            <p:nvPr/>
          </p:nvSpPr>
          <p:spPr bwMode="auto">
            <a:xfrm>
              <a:off x="5732209" y="1663262"/>
              <a:ext cx="1444893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紧固部件</a:t>
              </a:r>
              <a:endParaRPr lang="zh-CN" altLang="en-US" sz="2000" dirty="0"/>
            </a:p>
          </p:txBody>
        </p:sp>
        <p:sp>
          <p:nvSpPr>
            <p:cNvPr id="75" name="Text Box 101"/>
            <p:cNvSpPr txBox="1">
              <a:spLocks noChangeArrowheads="1"/>
            </p:cNvSpPr>
            <p:nvPr/>
          </p:nvSpPr>
          <p:spPr bwMode="gray">
            <a:xfrm>
              <a:off x="4908996" y="1635646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8</a:t>
              </a:r>
            </a:p>
          </p:txBody>
        </p:sp>
        <p:grpSp>
          <p:nvGrpSpPr>
            <p:cNvPr id="76" name="Group 102"/>
            <p:cNvGrpSpPr>
              <a:grpSpLocks/>
            </p:cNvGrpSpPr>
            <p:nvPr/>
          </p:nvGrpSpPr>
          <p:grpSpPr bwMode="auto">
            <a:xfrm>
              <a:off x="4845362" y="2223972"/>
              <a:ext cx="492693" cy="428716"/>
              <a:chOff x="1110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77" name="AutoShape 10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78" name="AutoShape 10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79" name="AutoShape 10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80" name="Group 106"/>
            <p:cNvGrpSpPr>
              <a:grpSpLocks/>
            </p:cNvGrpSpPr>
            <p:nvPr/>
          </p:nvGrpSpPr>
          <p:grpSpPr bwMode="auto">
            <a:xfrm>
              <a:off x="4845362" y="2813330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81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82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83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84" name="Line 110"/>
            <p:cNvSpPr>
              <a:spLocks noChangeShapeType="1"/>
            </p:cNvSpPr>
            <p:nvPr/>
          </p:nvSpPr>
          <p:spPr bwMode="auto">
            <a:xfrm>
              <a:off x="5239516" y="2616877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" name="Text Box 111"/>
            <p:cNvSpPr txBox="1">
              <a:spLocks noChangeArrowheads="1"/>
            </p:cNvSpPr>
            <p:nvPr/>
          </p:nvSpPr>
          <p:spPr bwMode="auto">
            <a:xfrm>
              <a:off x="5732209" y="2238296"/>
              <a:ext cx="1138482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小零件</a:t>
              </a:r>
              <a:endParaRPr lang="zh-CN" altLang="en-US" sz="2000" dirty="0"/>
            </a:p>
          </p:txBody>
        </p:sp>
        <p:sp>
          <p:nvSpPr>
            <p:cNvPr id="86" name="Text Box 112"/>
            <p:cNvSpPr txBox="1">
              <a:spLocks noChangeArrowheads="1"/>
            </p:cNvSpPr>
            <p:nvPr/>
          </p:nvSpPr>
          <p:spPr bwMode="gray">
            <a:xfrm>
              <a:off x="4908996" y="2211710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9</a:t>
              </a:r>
            </a:p>
          </p:txBody>
        </p:sp>
        <p:sp>
          <p:nvSpPr>
            <p:cNvPr id="87" name="Line 113"/>
            <p:cNvSpPr>
              <a:spLocks noChangeShapeType="1"/>
            </p:cNvSpPr>
            <p:nvPr/>
          </p:nvSpPr>
          <p:spPr bwMode="auto">
            <a:xfrm>
              <a:off x="5239516" y="3206235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8" name="Text Box 114"/>
            <p:cNvSpPr txBox="1">
              <a:spLocks noChangeArrowheads="1"/>
            </p:cNvSpPr>
            <p:nvPr/>
          </p:nvSpPr>
          <p:spPr bwMode="auto">
            <a:xfrm>
              <a:off x="5732209" y="2827654"/>
              <a:ext cx="1444893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气动部件</a:t>
              </a:r>
              <a:endParaRPr lang="zh-CN" altLang="en-US" sz="2000" dirty="0"/>
            </a:p>
          </p:txBody>
        </p:sp>
        <p:sp>
          <p:nvSpPr>
            <p:cNvPr id="89" name="Text Box 115"/>
            <p:cNvSpPr txBox="1">
              <a:spLocks noChangeArrowheads="1"/>
            </p:cNvSpPr>
            <p:nvPr/>
          </p:nvSpPr>
          <p:spPr bwMode="gray">
            <a:xfrm>
              <a:off x="4823236" y="2781127"/>
              <a:ext cx="5277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10</a:t>
              </a:r>
            </a:p>
          </p:txBody>
        </p:sp>
        <p:grpSp>
          <p:nvGrpSpPr>
            <p:cNvPr id="90" name="Group 106"/>
            <p:cNvGrpSpPr>
              <a:grpSpLocks/>
            </p:cNvGrpSpPr>
            <p:nvPr/>
          </p:nvGrpSpPr>
          <p:grpSpPr bwMode="auto">
            <a:xfrm>
              <a:off x="4845362" y="3402688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91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92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93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94" name="Line 113"/>
            <p:cNvSpPr>
              <a:spLocks noChangeShapeType="1"/>
            </p:cNvSpPr>
            <p:nvPr/>
          </p:nvSpPr>
          <p:spPr bwMode="auto">
            <a:xfrm>
              <a:off x="5239516" y="3795593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5" name="Text Box 114"/>
            <p:cNvSpPr txBox="1">
              <a:spLocks noChangeArrowheads="1"/>
            </p:cNvSpPr>
            <p:nvPr/>
          </p:nvSpPr>
          <p:spPr bwMode="auto">
            <a:xfrm>
              <a:off x="5508104" y="3417012"/>
              <a:ext cx="2670540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自动化工厂用组件</a:t>
              </a:r>
              <a:endParaRPr lang="zh-CN" altLang="en-US" sz="2000" dirty="0"/>
            </a:p>
          </p:txBody>
        </p:sp>
        <p:grpSp>
          <p:nvGrpSpPr>
            <p:cNvPr id="96" name="Group 106"/>
            <p:cNvGrpSpPr>
              <a:grpSpLocks/>
            </p:cNvGrpSpPr>
            <p:nvPr/>
          </p:nvGrpSpPr>
          <p:grpSpPr bwMode="auto">
            <a:xfrm>
              <a:off x="4873988" y="3966842"/>
              <a:ext cx="492693" cy="428716"/>
              <a:chOff x="3174" y="2656"/>
              <a:chExt cx="1549" cy="1351"/>
            </a:xfrm>
            <a:solidFill>
              <a:schemeClr val="accent4">
                <a:lumMod val="25000"/>
                <a:lumOff val="75000"/>
              </a:schemeClr>
            </a:solidFill>
          </p:grpSpPr>
          <p:sp>
            <p:nvSpPr>
              <p:cNvPr id="97" name="AutoShape 10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98" name="AutoShape 10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99" name="AutoShape 10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p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100" name="Line 113"/>
            <p:cNvSpPr>
              <a:spLocks noChangeShapeType="1"/>
            </p:cNvSpPr>
            <p:nvPr/>
          </p:nvSpPr>
          <p:spPr bwMode="auto">
            <a:xfrm>
              <a:off x="5268142" y="4359747"/>
              <a:ext cx="31039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1" name="Text Box 114"/>
            <p:cNvSpPr txBox="1">
              <a:spLocks noChangeArrowheads="1"/>
            </p:cNvSpPr>
            <p:nvPr/>
          </p:nvSpPr>
          <p:spPr bwMode="auto">
            <a:xfrm>
              <a:off x="5508104" y="3981166"/>
              <a:ext cx="2670540" cy="4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>
                <a:buNone/>
              </a:pPr>
              <a:r>
                <a:rPr lang="zh-CN" altLang="en-US" sz="2000" b="1" dirty="0">
                  <a:latin typeface="宋体" pitchFamily="2" charset="-122"/>
                </a:rPr>
                <a:t>精密非标定制零件</a:t>
              </a:r>
              <a:endParaRPr lang="zh-CN" altLang="en-US" sz="2000" dirty="0"/>
            </a:p>
          </p:txBody>
        </p:sp>
        <p:sp>
          <p:nvSpPr>
            <p:cNvPr id="102" name="Text Box 115"/>
            <p:cNvSpPr txBox="1">
              <a:spLocks noChangeArrowheads="1"/>
            </p:cNvSpPr>
            <p:nvPr/>
          </p:nvSpPr>
          <p:spPr bwMode="gray">
            <a:xfrm>
              <a:off x="4831732" y="3378412"/>
              <a:ext cx="510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11</a:t>
              </a:r>
            </a:p>
          </p:txBody>
        </p:sp>
        <p:sp>
          <p:nvSpPr>
            <p:cNvPr id="103" name="Text Box 115"/>
            <p:cNvSpPr txBox="1">
              <a:spLocks noChangeArrowheads="1"/>
            </p:cNvSpPr>
            <p:nvPr/>
          </p:nvSpPr>
          <p:spPr bwMode="gray">
            <a:xfrm>
              <a:off x="4829923" y="3954402"/>
              <a:ext cx="5277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 b="1" dirty="0">
                  <a:ea typeface="宋体" panose="02010600030101010101" pitchFamily="2" charset="-122"/>
                </a:rPr>
                <a:t>12</a:t>
              </a:r>
            </a:p>
          </p:txBody>
        </p:sp>
      </p:grpSp>
      <p:sp>
        <p:nvSpPr>
          <p:cNvPr id="104" name="矩形 103"/>
          <p:cNvSpPr/>
          <p:nvPr/>
        </p:nvSpPr>
        <p:spPr>
          <a:xfrm>
            <a:off x="2762993" y="74435"/>
            <a:ext cx="182664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7021" y="864198"/>
            <a:ext cx="1731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b="1" dirty="0">
                <a:solidFill>
                  <a:schemeClr val="tx1">
                    <a:lumMod val="75000"/>
                  </a:schemeClr>
                </a:solidFill>
              </a:rPr>
              <a:t>*</a:t>
            </a:r>
            <a:r>
              <a:rPr lang="en-US" altLang="zh-CN" sz="3000" b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12</a:t>
            </a:r>
            <a:r>
              <a:rPr lang="zh-CN" altLang="en-US" sz="2500" b="1" dirty="0">
                <a:solidFill>
                  <a:schemeClr val="tx1">
                    <a:lumMod val="75000"/>
                  </a:schemeClr>
                </a:solidFill>
              </a:rPr>
              <a:t>大类：</a:t>
            </a:r>
          </a:p>
        </p:txBody>
      </p:sp>
    </p:spTree>
    <p:extLst>
      <p:ext uri="{BB962C8B-B14F-4D97-AF65-F5344CB8AC3E}">
        <p14:creationId xmlns:p14="http://schemas.microsoft.com/office/powerpoint/2010/main" val="31405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3768" y="915566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直线运动部件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39552" y="2460097"/>
            <a:ext cx="2664296" cy="1911853"/>
            <a:chOff x="453889" y="2339626"/>
            <a:chExt cx="2766935" cy="21830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889" y="2349169"/>
              <a:ext cx="1398782" cy="7058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2671" y="2339626"/>
              <a:ext cx="1368152" cy="7153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889" y="3794348"/>
              <a:ext cx="1398782" cy="7102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3889" y="3064558"/>
              <a:ext cx="1398782" cy="718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54" y="3064558"/>
              <a:ext cx="1335769" cy="718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4772" y="3794348"/>
              <a:ext cx="1356052" cy="7283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4245350058"/>
              </p:ext>
            </p:extLst>
          </p:nvPr>
        </p:nvGraphicFramePr>
        <p:xfrm>
          <a:off x="5383258" y="2283718"/>
          <a:ext cx="2717134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</p:spTree>
    <p:extLst>
      <p:ext uri="{BB962C8B-B14F-4D97-AF65-F5344CB8AC3E}">
        <p14:creationId xmlns:p14="http://schemas.microsoft.com/office/powerpoint/2010/main" val="22792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24192" y="133080"/>
            <a:ext cx="284404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直线运动部件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059581"/>
            <a:ext cx="2448272" cy="15443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059581"/>
            <a:ext cx="2497456" cy="15443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5244" y="1059581"/>
            <a:ext cx="2445280" cy="15443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2775908"/>
            <a:ext cx="2448272" cy="15054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2330" y="2775908"/>
            <a:ext cx="2497005" cy="15100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3801" y="2775908"/>
            <a:ext cx="2406723" cy="15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16904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2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76265" y="91556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传动部件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043755182"/>
              </p:ext>
            </p:extLst>
          </p:nvPr>
        </p:nvGraphicFramePr>
        <p:xfrm>
          <a:off x="5383258" y="2283718"/>
          <a:ext cx="2717134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452334" y="2283718"/>
            <a:ext cx="2880320" cy="2181238"/>
            <a:chOff x="179512" y="2088323"/>
            <a:chExt cx="3317719" cy="26646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9116" y="2093862"/>
              <a:ext cx="1639217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1426" y="2088323"/>
              <a:ext cx="1627932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116" y="3018505"/>
              <a:ext cx="1639102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1426" y="3018505"/>
              <a:ext cx="1635805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9512" y="3924988"/>
              <a:ext cx="1625952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7582" y="3924988"/>
              <a:ext cx="1619649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976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2464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2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57617" y="133080"/>
            <a:ext cx="2177199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传动部件</a:t>
            </a:r>
          </a:p>
          <a:p>
            <a:pPr algn="ctr"/>
            <a:endParaRPr lang="zh-CN" altLang="en-US" sz="3000" b="0" cap="none" spc="0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" y="1177354"/>
            <a:ext cx="2450896" cy="154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83" y="1177354"/>
            <a:ext cx="2429300" cy="154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15" y="1186507"/>
            <a:ext cx="2437647" cy="1544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" y="2958542"/>
            <a:ext cx="2449158" cy="1544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83" y="2958542"/>
            <a:ext cx="2427512" cy="154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5" y="2958542"/>
            <a:ext cx="2433473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16904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3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76264" y="91556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滑台</a:t>
            </a:r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部件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5364088" y="2496248"/>
            <a:ext cx="2722517" cy="1738157"/>
            <a:chOff x="5377874" y="2286361"/>
            <a:chExt cx="2722517" cy="1738157"/>
          </a:xfrm>
        </p:grpSpPr>
        <p:sp>
          <p:nvSpPr>
            <p:cNvPr id="21" name="任意多边形 20"/>
            <p:cNvSpPr/>
            <p:nvPr/>
          </p:nvSpPr>
          <p:spPr>
            <a:xfrm>
              <a:off x="5383258" y="2286361"/>
              <a:ext cx="444397" cy="634854"/>
            </a:xfrm>
            <a:custGeom>
              <a:avLst/>
              <a:gdLst>
                <a:gd name="connsiteX0" fmla="*/ 0 w 634853"/>
                <a:gd name="connsiteY0" fmla="*/ 0 h 444397"/>
                <a:gd name="connsiteX1" fmla="*/ 412655 w 634853"/>
                <a:gd name="connsiteY1" fmla="*/ 0 h 444397"/>
                <a:gd name="connsiteX2" fmla="*/ 634853 w 634853"/>
                <a:gd name="connsiteY2" fmla="*/ 222199 h 444397"/>
                <a:gd name="connsiteX3" fmla="*/ 412655 w 634853"/>
                <a:gd name="connsiteY3" fmla="*/ 444397 h 444397"/>
                <a:gd name="connsiteX4" fmla="*/ 0 w 634853"/>
                <a:gd name="connsiteY4" fmla="*/ 444397 h 444397"/>
                <a:gd name="connsiteX5" fmla="*/ 222199 w 634853"/>
                <a:gd name="connsiteY5" fmla="*/ 222199 h 444397"/>
                <a:gd name="connsiteX6" fmla="*/ 0 w 634853"/>
                <a:gd name="connsiteY6" fmla="*/ 0 h 44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853" h="444397">
                  <a:moveTo>
                    <a:pt x="634853" y="0"/>
                  </a:moveTo>
                  <a:lnTo>
                    <a:pt x="634853" y="288858"/>
                  </a:lnTo>
                  <a:lnTo>
                    <a:pt x="317426" y="444397"/>
                  </a:lnTo>
                  <a:lnTo>
                    <a:pt x="0" y="288858"/>
                  </a:lnTo>
                  <a:lnTo>
                    <a:pt x="0" y="0"/>
                  </a:lnTo>
                  <a:lnTo>
                    <a:pt x="317426" y="155539"/>
                  </a:lnTo>
                  <a:lnTo>
                    <a:pt x="634853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29185" rIns="6984" bIns="2291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/>
                <a:t>品质</a:t>
              </a: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827655" y="2286363"/>
              <a:ext cx="2272736" cy="412654"/>
            </a:xfrm>
            <a:custGeom>
              <a:avLst/>
              <a:gdLst>
                <a:gd name="connsiteX0" fmla="*/ 68777 w 412654"/>
                <a:gd name="connsiteY0" fmla="*/ 0 h 2272736"/>
                <a:gd name="connsiteX1" fmla="*/ 343877 w 412654"/>
                <a:gd name="connsiteY1" fmla="*/ 0 h 2272736"/>
                <a:gd name="connsiteX2" fmla="*/ 412654 w 412654"/>
                <a:gd name="connsiteY2" fmla="*/ 68777 h 2272736"/>
                <a:gd name="connsiteX3" fmla="*/ 412654 w 412654"/>
                <a:gd name="connsiteY3" fmla="*/ 2272736 h 2272736"/>
                <a:gd name="connsiteX4" fmla="*/ 412654 w 412654"/>
                <a:gd name="connsiteY4" fmla="*/ 2272736 h 2272736"/>
                <a:gd name="connsiteX5" fmla="*/ 0 w 412654"/>
                <a:gd name="connsiteY5" fmla="*/ 2272736 h 2272736"/>
                <a:gd name="connsiteX6" fmla="*/ 0 w 412654"/>
                <a:gd name="connsiteY6" fmla="*/ 2272736 h 2272736"/>
                <a:gd name="connsiteX7" fmla="*/ 0 w 412654"/>
                <a:gd name="connsiteY7" fmla="*/ 68777 h 2272736"/>
                <a:gd name="connsiteX8" fmla="*/ 68777 w 412654"/>
                <a:gd name="connsiteY8" fmla="*/ 0 h 227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54" h="2272736">
                  <a:moveTo>
                    <a:pt x="412654" y="378797"/>
                  </a:moveTo>
                  <a:lnTo>
                    <a:pt x="412654" y="1893939"/>
                  </a:lnTo>
                  <a:cubicBezTo>
                    <a:pt x="412654" y="2103140"/>
                    <a:pt x="407063" y="2272736"/>
                    <a:pt x="400166" y="2272736"/>
                  </a:cubicBezTo>
                  <a:lnTo>
                    <a:pt x="0" y="2272736"/>
                  </a:lnTo>
                  <a:lnTo>
                    <a:pt x="0" y="22727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0166" y="0"/>
                  </a:lnTo>
                  <a:cubicBezTo>
                    <a:pt x="407063" y="0"/>
                    <a:pt x="412654" y="169596"/>
                    <a:pt x="412654" y="378797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27129" rIns="27129" bIns="27129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100" b="1" kern="1200" dirty="0">
                  <a:solidFill>
                    <a:srgbClr val="FF0000"/>
                  </a:solidFill>
                </a:rPr>
                <a:t>高精度、高品质</a:t>
              </a:r>
              <a:r>
                <a:rPr lang="zh-CN" altLang="en-US" sz="1100" b="1" kern="1200" dirty="0">
                  <a:solidFill>
                    <a:schemeClr val="accent6"/>
                  </a:solidFill>
                </a:rPr>
                <a:t>保证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100" b="1" kern="1200" dirty="0">
                  <a:solidFill>
                    <a:schemeClr val="accent6"/>
                  </a:solidFill>
                </a:rPr>
                <a:t>产品在供应源头统一管控</a:t>
              </a: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383258" y="2830079"/>
              <a:ext cx="444397" cy="634853"/>
            </a:xfrm>
            <a:custGeom>
              <a:avLst/>
              <a:gdLst>
                <a:gd name="connsiteX0" fmla="*/ 0 w 634853"/>
                <a:gd name="connsiteY0" fmla="*/ 0 h 444397"/>
                <a:gd name="connsiteX1" fmla="*/ 412655 w 634853"/>
                <a:gd name="connsiteY1" fmla="*/ 0 h 444397"/>
                <a:gd name="connsiteX2" fmla="*/ 634853 w 634853"/>
                <a:gd name="connsiteY2" fmla="*/ 222199 h 444397"/>
                <a:gd name="connsiteX3" fmla="*/ 412655 w 634853"/>
                <a:gd name="connsiteY3" fmla="*/ 444397 h 444397"/>
                <a:gd name="connsiteX4" fmla="*/ 0 w 634853"/>
                <a:gd name="connsiteY4" fmla="*/ 444397 h 444397"/>
                <a:gd name="connsiteX5" fmla="*/ 222199 w 634853"/>
                <a:gd name="connsiteY5" fmla="*/ 222199 h 444397"/>
                <a:gd name="connsiteX6" fmla="*/ 0 w 634853"/>
                <a:gd name="connsiteY6" fmla="*/ 0 h 44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853" h="444397">
                  <a:moveTo>
                    <a:pt x="634853" y="0"/>
                  </a:moveTo>
                  <a:lnTo>
                    <a:pt x="634853" y="288858"/>
                  </a:lnTo>
                  <a:lnTo>
                    <a:pt x="317426" y="444397"/>
                  </a:lnTo>
                  <a:lnTo>
                    <a:pt x="0" y="288858"/>
                  </a:lnTo>
                  <a:lnTo>
                    <a:pt x="0" y="0"/>
                  </a:lnTo>
                  <a:lnTo>
                    <a:pt x="317426" y="155539"/>
                  </a:lnTo>
                  <a:lnTo>
                    <a:pt x="634853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29184" rIns="6984" bIns="2291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/>
                <a:t>交期</a:t>
              </a: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827655" y="2830080"/>
              <a:ext cx="2272736" cy="412654"/>
            </a:xfrm>
            <a:custGeom>
              <a:avLst/>
              <a:gdLst>
                <a:gd name="connsiteX0" fmla="*/ 68777 w 412654"/>
                <a:gd name="connsiteY0" fmla="*/ 0 h 2272736"/>
                <a:gd name="connsiteX1" fmla="*/ 343877 w 412654"/>
                <a:gd name="connsiteY1" fmla="*/ 0 h 2272736"/>
                <a:gd name="connsiteX2" fmla="*/ 412654 w 412654"/>
                <a:gd name="connsiteY2" fmla="*/ 68777 h 2272736"/>
                <a:gd name="connsiteX3" fmla="*/ 412654 w 412654"/>
                <a:gd name="connsiteY3" fmla="*/ 2272736 h 2272736"/>
                <a:gd name="connsiteX4" fmla="*/ 412654 w 412654"/>
                <a:gd name="connsiteY4" fmla="*/ 2272736 h 2272736"/>
                <a:gd name="connsiteX5" fmla="*/ 0 w 412654"/>
                <a:gd name="connsiteY5" fmla="*/ 2272736 h 2272736"/>
                <a:gd name="connsiteX6" fmla="*/ 0 w 412654"/>
                <a:gd name="connsiteY6" fmla="*/ 2272736 h 2272736"/>
                <a:gd name="connsiteX7" fmla="*/ 0 w 412654"/>
                <a:gd name="connsiteY7" fmla="*/ 68777 h 2272736"/>
                <a:gd name="connsiteX8" fmla="*/ 68777 w 412654"/>
                <a:gd name="connsiteY8" fmla="*/ 0 h 227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54" h="2272736">
                  <a:moveTo>
                    <a:pt x="412654" y="378797"/>
                  </a:moveTo>
                  <a:lnTo>
                    <a:pt x="412654" y="1893939"/>
                  </a:lnTo>
                  <a:cubicBezTo>
                    <a:pt x="412654" y="2103140"/>
                    <a:pt x="407063" y="2272736"/>
                    <a:pt x="400166" y="2272736"/>
                  </a:cubicBezTo>
                  <a:lnTo>
                    <a:pt x="0" y="2272736"/>
                  </a:lnTo>
                  <a:lnTo>
                    <a:pt x="0" y="22727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0166" y="0"/>
                  </a:lnTo>
                  <a:cubicBezTo>
                    <a:pt x="407063" y="0"/>
                    <a:pt x="412654" y="169596"/>
                    <a:pt x="412654" y="378797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27129" rIns="27129" bIns="27129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100" b="1" kern="1200" dirty="0">
                  <a:solidFill>
                    <a:schemeClr val="accent6"/>
                  </a:solidFill>
                </a:rPr>
                <a:t>自主开发、多年技术底蕴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100" b="1" kern="1200" dirty="0">
                  <a:solidFill>
                    <a:srgbClr val="FF0000"/>
                  </a:solidFill>
                </a:rPr>
                <a:t>交期超快</a:t>
              </a: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77874" y="3389665"/>
              <a:ext cx="444397" cy="634853"/>
            </a:xfrm>
            <a:custGeom>
              <a:avLst/>
              <a:gdLst>
                <a:gd name="connsiteX0" fmla="*/ 0 w 634853"/>
                <a:gd name="connsiteY0" fmla="*/ 0 h 444397"/>
                <a:gd name="connsiteX1" fmla="*/ 412655 w 634853"/>
                <a:gd name="connsiteY1" fmla="*/ 0 h 444397"/>
                <a:gd name="connsiteX2" fmla="*/ 634853 w 634853"/>
                <a:gd name="connsiteY2" fmla="*/ 222199 h 444397"/>
                <a:gd name="connsiteX3" fmla="*/ 412655 w 634853"/>
                <a:gd name="connsiteY3" fmla="*/ 444397 h 444397"/>
                <a:gd name="connsiteX4" fmla="*/ 0 w 634853"/>
                <a:gd name="connsiteY4" fmla="*/ 444397 h 444397"/>
                <a:gd name="connsiteX5" fmla="*/ 222199 w 634853"/>
                <a:gd name="connsiteY5" fmla="*/ 222199 h 444397"/>
                <a:gd name="connsiteX6" fmla="*/ 0 w 634853"/>
                <a:gd name="connsiteY6" fmla="*/ 0 h 44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853" h="444397">
                  <a:moveTo>
                    <a:pt x="634853" y="0"/>
                  </a:moveTo>
                  <a:lnTo>
                    <a:pt x="634853" y="288858"/>
                  </a:lnTo>
                  <a:lnTo>
                    <a:pt x="317426" y="444397"/>
                  </a:lnTo>
                  <a:lnTo>
                    <a:pt x="0" y="288858"/>
                  </a:lnTo>
                  <a:lnTo>
                    <a:pt x="0" y="0"/>
                  </a:lnTo>
                  <a:lnTo>
                    <a:pt x="317426" y="155539"/>
                  </a:lnTo>
                  <a:lnTo>
                    <a:pt x="634853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29184" rIns="6984" bIns="2291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/>
                <a:t>价格</a:t>
              </a: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5822271" y="3389666"/>
              <a:ext cx="2272736" cy="412655"/>
            </a:xfrm>
            <a:custGeom>
              <a:avLst/>
              <a:gdLst>
                <a:gd name="connsiteX0" fmla="*/ 68777 w 412654"/>
                <a:gd name="connsiteY0" fmla="*/ 0 h 2272736"/>
                <a:gd name="connsiteX1" fmla="*/ 343877 w 412654"/>
                <a:gd name="connsiteY1" fmla="*/ 0 h 2272736"/>
                <a:gd name="connsiteX2" fmla="*/ 412654 w 412654"/>
                <a:gd name="connsiteY2" fmla="*/ 68777 h 2272736"/>
                <a:gd name="connsiteX3" fmla="*/ 412654 w 412654"/>
                <a:gd name="connsiteY3" fmla="*/ 2272736 h 2272736"/>
                <a:gd name="connsiteX4" fmla="*/ 412654 w 412654"/>
                <a:gd name="connsiteY4" fmla="*/ 2272736 h 2272736"/>
                <a:gd name="connsiteX5" fmla="*/ 0 w 412654"/>
                <a:gd name="connsiteY5" fmla="*/ 2272736 h 2272736"/>
                <a:gd name="connsiteX6" fmla="*/ 0 w 412654"/>
                <a:gd name="connsiteY6" fmla="*/ 2272736 h 2272736"/>
                <a:gd name="connsiteX7" fmla="*/ 0 w 412654"/>
                <a:gd name="connsiteY7" fmla="*/ 68777 h 2272736"/>
                <a:gd name="connsiteX8" fmla="*/ 68777 w 412654"/>
                <a:gd name="connsiteY8" fmla="*/ 0 h 227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54" h="2272736">
                  <a:moveTo>
                    <a:pt x="412654" y="378797"/>
                  </a:moveTo>
                  <a:lnTo>
                    <a:pt x="412654" y="1893939"/>
                  </a:lnTo>
                  <a:cubicBezTo>
                    <a:pt x="412654" y="2103140"/>
                    <a:pt x="407063" y="2272736"/>
                    <a:pt x="400166" y="2272736"/>
                  </a:cubicBezTo>
                  <a:lnTo>
                    <a:pt x="0" y="2272736"/>
                  </a:lnTo>
                  <a:lnTo>
                    <a:pt x="0" y="22727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0166" y="0"/>
                  </a:lnTo>
                  <a:cubicBezTo>
                    <a:pt x="407063" y="0"/>
                    <a:pt x="412654" y="169596"/>
                    <a:pt x="412654" y="378797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26494" rIns="26494" bIns="26495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000" b="1" kern="1200" dirty="0">
                  <a:solidFill>
                    <a:schemeClr val="accent6"/>
                  </a:solidFill>
                </a:rPr>
                <a:t>可替代</a:t>
              </a:r>
              <a:r>
                <a:rPr lang="en-US" altLang="zh-CN" sz="1500" b="1" kern="1200" dirty="0">
                  <a:solidFill>
                    <a:srgbClr val="0070C0"/>
                  </a:solidFill>
                </a:rPr>
                <a:t>80%</a:t>
              </a:r>
              <a:r>
                <a:rPr lang="zh-CN" altLang="en-US" sz="1000" b="1" kern="1200" dirty="0">
                  <a:solidFill>
                    <a:schemeClr val="accent6"/>
                  </a:solidFill>
                </a:rPr>
                <a:t>以上同行</a:t>
              </a:r>
              <a:r>
                <a:rPr lang="en-US" altLang="zh-CN" sz="1000" b="1" kern="1200" dirty="0">
                  <a:solidFill>
                    <a:schemeClr val="accent6"/>
                  </a:solidFill>
                </a:rPr>
                <a:t>M</a:t>
              </a:r>
              <a:r>
                <a:rPr lang="zh-CN" altLang="en-US" sz="1000" b="1" kern="1200" dirty="0">
                  <a:solidFill>
                    <a:schemeClr val="accent6"/>
                  </a:solidFill>
                </a:rPr>
                <a:t>、</a:t>
              </a:r>
              <a:r>
                <a:rPr lang="en-US" altLang="zh-CN" sz="1000" b="1" kern="1200" dirty="0">
                  <a:solidFill>
                    <a:schemeClr val="accent6"/>
                  </a:solidFill>
                </a:rPr>
                <a:t>Y*D</a:t>
              </a:r>
              <a:r>
                <a:rPr lang="zh-CN" altLang="en-US" sz="1000" b="1" kern="1200" dirty="0">
                  <a:solidFill>
                    <a:schemeClr val="accent6"/>
                  </a:solidFill>
                </a:rPr>
                <a:t>产品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000" b="1" kern="1200" dirty="0">
                  <a:solidFill>
                    <a:schemeClr val="accent6"/>
                  </a:solidFill>
                </a:rPr>
                <a:t>价格更加</a:t>
              </a:r>
              <a:r>
                <a:rPr lang="zh-CN" altLang="en-US" sz="1000" b="1" kern="1200" dirty="0">
                  <a:solidFill>
                    <a:srgbClr val="FF0000"/>
                  </a:solidFill>
                </a:rPr>
                <a:t>优惠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766762" y="2577921"/>
            <a:ext cx="2204663" cy="1682887"/>
            <a:chOff x="971601" y="2814971"/>
            <a:chExt cx="2204663" cy="1682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1" y="3669858"/>
              <a:ext cx="1026910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489" y="3669858"/>
              <a:ext cx="1073775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177" y="2814971"/>
              <a:ext cx="1065087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2" y="2814971"/>
              <a:ext cx="1026910" cy="82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582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9703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3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57617" y="133080"/>
            <a:ext cx="2177199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滑台部件</a:t>
            </a:r>
          </a:p>
          <a:p>
            <a:pPr algn="ctr"/>
            <a:endParaRPr lang="zh-CN" altLang="en-US" sz="3000" b="0" cap="none" spc="0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396" y="1491630"/>
            <a:ext cx="882047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4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76265" y="91556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旋转部件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510722766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83568" y="2139702"/>
            <a:ext cx="2324225" cy="2271295"/>
            <a:chOff x="251520" y="1502550"/>
            <a:chExt cx="3145529" cy="32395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364" y="2577792"/>
              <a:ext cx="1574282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34646" y="2582670"/>
              <a:ext cx="1545124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1520" y="3672925"/>
              <a:ext cx="1574282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1520" y="1510944"/>
              <a:ext cx="1538341" cy="1051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2319" y="3672925"/>
              <a:ext cx="1554730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89860" y="1502550"/>
              <a:ext cx="1589909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58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4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8912" y="133080"/>
            <a:ext cx="20746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旋转部件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26" y="785822"/>
            <a:ext cx="1570244" cy="133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5" y="764860"/>
            <a:ext cx="1565533" cy="133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40" y="771550"/>
            <a:ext cx="1563024" cy="133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14" y="780790"/>
            <a:ext cx="1563024" cy="133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70" y="2108147"/>
            <a:ext cx="1558800" cy="133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2090829"/>
            <a:ext cx="1567272" cy="1332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07" y="2110008"/>
            <a:ext cx="1570244" cy="1332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49" y="2111791"/>
            <a:ext cx="1570892" cy="1332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26" y="3489722"/>
            <a:ext cx="1570244" cy="1332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49" y="3489722"/>
            <a:ext cx="1575836" cy="1332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51" y="3482876"/>
            <a:ext cx="1563652" cy="1332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69" y="3482876"/>
            <a:ext cx="1567272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397468" y="199763"/>
            <a:ext cx="4875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B0F0"/>
                </a:solidFill>
              </a:rPr>
              <a:t>Welcome to </a:t>
            </a:r>
            <a:r>
              <a:rPr lang="en-US" altLang="zh-CN" sz="4400" b="1" dirty="0">
                <a:solidFill>
                  <a:srgbClr val="00B0F0"/>
                </a:solidFill>
                <a:latin typeface="微软雅黑" panose="020B0503020204020204" pitchFamily="34" charset="-122"/>
              </a:rPr>
              <a:t>MILON</a:t>
            </a:r>
            <a:endParaRPr lang="zh-CN" altLang="en-US" sz="4400" b="1" dirty="0">
              <a:solidFill>
                <a:srgbClr val="00B0F0"/>
              </a:solidFill>
              <a:latin typeface="微软雅黑" panose="020B0503020204020204" pitchFamily="34" charset="-122"/>
            </a:endParaRPr>
          </a:p>
        </p:txBody>
      </p:sp>
      <p:sp>
        <p:nvSpPr>
          <p:cNvPr id="37" name="TextBox 4"/>
          <p:cNvSpPr txBox="1"/>
          <p:nvPr/>
        </p:nvSpPr>
        <p:spPr>
          <a:xfrm>
            <a:off x="4413269" y="1233842"/>
            <a:ext cx="45512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广东美隆智能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成立于</a:t>
            </a:r>
            <a:r>
              <a:rPr lang="en-US" altLang="zh-CN" sz="1500" b="1" dirty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5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500" b="1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1500" b="1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，是由在世界知名制造业公司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MISUMI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SMC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、亚德客、西门子米其林、大疆创新、德昌电机等从事多年精密机械设计、加工、销售的资深行业技术和销售精英，以及优秀的贸易平台供应链职业经理人，强强联合共同创立的为工厂自动化设备生产商提供</a:t>
            </a:r>
            <a:r>
              <a:rPr lang="zh-CN" altLang="en-US" sz="1500" b="1" dirty="0">
                <a:latin typeface="楷体" panose="02010609060101010101" pitchFamily="49" charset="-122"/>
                <a:ea typeface="楷体" panose="02010609060101010101" pitchFamily="49" charset="-122"/>
              </a:rPr>
              <a:t>自动化零部件一站式供应服务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的专业企业。</a:t>
            </a:r>
            <a:endParaRPr lang="zh-CN" altLang="en-US" sz="1500" dirty="0"/>
          </a:p>
        </p:txBody>
      </p:sp>
      <p:sp>
        <p:nvSpPr>
          <p:cNvPr id="45" name="文本框 44"/>
          <p:cNvSpPr txBox="1"/>
          <p:nvPr/>
        </p:nvSpPr>
        <p:spPr>
          <a:xfrm>
            <a:off x="30290" y="3193688"/>
            <a:ext cx="893419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我们具有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多年的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FA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自动化零部件加工及设备设计生产经验，曾为包括大族激光、富士康、华为、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ATL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、华大基因等众多国内外知名企业提供零部件和机构设计、制造服务。我们深刻理解中国自动化的核心需求和需求痛点，我们将致力于为中国自动化行业提供全面的、优质的和系统化的自动化零部件</a:t>
            </a:r>
            <a:r>
              <a:rPr lang="zh-CN" altLang="en-US" sz="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一站式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供应服务。公司通过不断进行产品研发和标准化，制定自动化零部件的设计选型标准、质量标准，导入先进的供应链全局信息化管理，对供应链进行深度资源整合，从而搭建</a:t>
            </a:r>
            <a:r>
              <a:rPr lang="en-US" altLang="zh-CN" sz="15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FA</a:t>
            </a:r>
            <a:r>
              <a:rPr lang="zh-CN" altLang="en-US" sz="15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工厂自动化零部件超市，提高客户设计选型效率、节约客户的采购成本、缩短产品的交货交期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，为客户提供全面整体的</a:t>
            </a:r>
            <a:r>
              <a:rPr lang="zh-CN" altLang="en-US" sz="15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便利、愉悦的采购体验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1500" dirty="0"/>
          </a:p>
          <a:p>
            <a:endParaRPr lang="zh-CN" altLang="en-US" dirty="0"/>
          </a:p>
        </p:txBody>
      </p:sp>
      <p:pic>
        <p:nvPicPr>
          <p:cNvPr id="46" name="Picture 8" descr="PPECLOGO-eff-0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03686"/>
            <a:ext cx="9810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2" descr="PPECLOGO-eff-0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69" y="1071192"/>
            <a:ext cx="5222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PPECLOGO-eff2-1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-39103"/>
            <a:ext cx="16970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550"/>
          <p:cNvGrpSpPr>
            <a:grpSpLocks/>
          </p:cNvGrpSpPr>
          <p:nvPr/>
        </p:nvGrpSpPr>
        <p:grpSpPr bwMode="auto">
          <a:xfrm>
            <a:off x="284895" y="1684187"/>
            <a:ext cx="1818087" cy="1816794"/>
            <a:chOff x="295" y="3475"/>
            <a:chExt cx="1407" cy="1407"/>
          </a:xfrm>
        </p:grpSpPr>
        <p:sp>
          <p:nvSpPr>
            <p:cNvPr id="50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1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52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3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54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70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78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2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3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79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0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1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71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72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6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7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73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4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5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5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56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64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8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9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65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6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7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57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8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2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3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59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0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61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4" name="Group 550"/>
          <p:cNvGrpSpPr>
            <a:grpSpLocks/>
          </p:cNvGrpSpPr>
          <p:nvPr/>
        </p:nvGrpSpPr>
        <p:grpSpPr bwMode="auto">
          <a:xfrm>
            <a:off x="1732533" y="-37508"/>
            <a:ext cx="1150274" cy="1149456"/>
            <a:chOff x="295" y="3475"/>
            <a:chExt cx="1407" cy="1407"/>
          </a:xfrm>
        </p:grpSpPr>
        <p:sp>
          <p:nvSpPr>
            <p:cNvPr id="85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gamma/>
                    <a:shade val="81961"/>
                    <a:invGamma/>
                    <a:alpha val="12000"/>
                  </a:sys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86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87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Text" lastClr="000000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8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89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105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13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7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8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14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5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6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106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07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11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2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08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09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10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91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99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03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04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00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01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02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92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93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7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8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94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5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6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alpha val="18823"/>
                        </a:sys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55526"/>
            <a:ext cx="3768947" cy="23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4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8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750" fill="hold"/>
                                        <p:tgtEl>
                                          <p:spTgt spid="8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5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49920" y="915566"/>
            <a:ext cx="4607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定位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/</a:t>
            </a:r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固定零件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3741862920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60710" y="2363546"/>
            <a:ext cx="2791455" cy="2111637"/>
            <a:chOff x="340385" y="1835371"/>
            <a:chExt cx="4195611" cy="300626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115" y="3768906"/>
              <a:ext cx="2131881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85" y="3772431"/>
              <a:ext cx="2112000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050" y="2881240"/>
              <a:ext cx="2125200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73" y="2884765"/>
              <a:ext cx="2112000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511" y="1835371"/>
              <a:ext cx="2120278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86" y="1838896"/>
              <a:ext cx="2120175" cy="106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542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5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84336" y="133080"/>
            <a:ext cx="284404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定位固定零件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4" y="1045679"/>
            <a:ext cx="2267511" cy="144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9" y="1044695"/>
            <a:ext cx="2271219" cy="14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00" y="1044695"/>
            <a:ext cx="2239142" cy="14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4" y="2900957"/>
            <a:ext cx="2265081" cy="144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28" y="2900957"/>
            <a:ext cx="2281304" cy="144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86" y="2902073"/>
            <a:ext cx="224085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6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22517" y="91556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门部件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388962948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77825" y="2577652"/>
            <a:ext cx="2505032" cy="1946992"/>
            <a:chOff x="257960" y="2111888"/>
            <a:chExt cx="3104251" cy="240685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17" y="2111888"/>
              <a:ext cx="1415675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617" y="2111888"/>
              <a:ext cx="1415594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575" y="2955315"/>
              <a:ext cx="1418108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60" y="2955315"/>
              <a:ext cx="1422915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575" y="3798742"/>
              <a:ext cx="14016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86" y="3798742"/>
              <a:ext cx="1420475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645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6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1418" y="133080"/>
            <a:ext cx="16898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门部件</a:t>
            </a:r>
            <a:endParaRPr lang="zh-CN" altLang="en-US" sz="3000" b="0" cap="none" spc="0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6" y="1133244"/>
            <a:ext cx="2268387" cy="144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02" y="1116851"/>
            <a:ext cx="2264516" cy="14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34" y="1133244"/>
            <a:ext cx="2266738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8" y="2859782"/>
            <a:ext cx="2270621" cy="14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54" y="2859782"/>
            <a:ext cx="2272864" cy="14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60" y="2859782"/>
            <a:ext cx="22773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7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76269" y="91556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气动部件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463443222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04358" y="2470535"/>
            <a:ext cx="3384376" cy="1973423"/>
            <a:chOff x="490472" y="2045301"/>
            <a:chExt cx="4219222" cy="19381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450" y="2045301"/>
              <a:ext cx="1330244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450" y="3083496"/>
              <a:ext cx="132353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2" y="3083496"/>
              <a:ext cx="1321183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058" y="2045301"/>
              <a:ext cx="1314706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058" y="3083496"/>
              <a:ext cx="132353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2" y="2045301"/>
              <a:ext cx="1325616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571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7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69057" y="133080"/>
            <a:ext cx="20746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气动部件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8" y="1091858"/>
            <a:ext cx="1704375" cy="144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6" y="1091858"/>
            <a:ext cx="1675331" cy="14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40" y="1059581"/>
            <a:ext cx="1681876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59" y="1059581"/>
            <a:ext cx="1676250" cy="14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7774"/>
            <a:ext cx="1714286" cy="14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6" y="2787774"/>
            <a:ext cx="1701819" cy="14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73" y="2787774"/>
            <a:ext cx="1699765" cy="14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26" y="2787774"/>
            <a:ext cx="169214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8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22517" y="915566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小零件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3948453481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86117" y="2464766"/>
            <a:ext cx="3236400" cy="1909198"/>
            <a:chOff x="452334" y="2368176"/>
            <a:chExt cx="5371416" cy="18967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572" y="2368176"/>
              <a:ext cx="1782178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631" y="2398031"/>
              <a:ext cx="1777941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4" y="2416883"/>
              <a:ext cx="1782353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99" y="3364924"/>
              <a:ext cx="1782266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270" y="3364924"/>
              <a:ext cx="1764877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147" y="3353292"/>
              <a:ext cx="1773529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592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8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1417" y="133080"/>
            <a:ext cx="16898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小零件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7614"/>
            <a:ext cx="2278125" cy="144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42" y="1347614"/>
            <a:ext cx="2263657" cy="14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24" y="1347614"/>
            <a:ext cx="2275764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3" y="2999040"/>
            <a:ext cx="2275764" cy="14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42" y="2999040"/>
            <a:ext cx="2288063" cy="144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30" y="2999040"/>
            <a:ext cx="225562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9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3772" y="915566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冲击保护部件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540434516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39552" y="2591333"/>
            <a:ext cx="2330140" cy="1656064"/>
            <a:chOff x="729692" y="2506856"/>
            <a:chExt cx="3348075" cy="229702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128" y="3723878"/>
              <a:ext cx="1583182" cy="10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92" y="3723878"/>
              <a:ext cx="1586250" cy="10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72" y="2506856"/>
              <a:ext cx="1593995" cy="10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53" y="2506856"/>
              <a:ext cx="1593696" cy="10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5777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0552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9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84337" y="133080"/>
            <a:ext cx="284404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冲击保护部件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4" y="1851670"/>
            <a:ext cx="1899818" cy="16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19" y="1851670"/>
            <a:ext cx="1893649" cy="16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16" y="1851670"/>
            <a:ext cx="1914545" cy="16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09" y="1851670"/>
            <a:ext cx="190653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337988" y="1335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办公环境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585" y="2539137"/>
            <a:ext cx="3585938" cy="2258742"/>
            <a:chOff x="337989" y="2625750"/>
            <a:chExt cx="3585938" cy="225874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989" y="2625750"/>
              <a:ext cx="3585938" cy="2258742"/>
            </a:xfrm>
            <a:prstGeom prst="rect">
              <a:avLst/>
            </a:prstGeom>
          </p:spPr>
        </p:pic>
        <p:sp>
          <p:nvSpPr>
            <p:cNvPr id="34" name="矩形 194"/>
            <p:cNvSpPr/>
            <p:nvPr/>
          </p:nvSpPr>
          <p:spPr>
            <a:xfrm>
              <a:off x="3094594" y="2706102"/>
              <a:ext cx="829333" cy="209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品保部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01554" y="2535024"/>
            <a:ext cx="3587588" cy="2296880"/>
            <a:chOff x="4211958" y="2621637"/>
            <a:chExt cx="3587588" cy="2296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2621637"/>
              <a:ext cx="3587586" cy="2296880"/>
            </a:xfrm>
            <a:prstGeom prst="rect">
              <a:avLst/>
            </a:prstGeom>
          </p:spPr>
        </p:pic>
        <p:sp>
          <p:nvSpPr>
            <p:cNvPr id="30" name="矩形 194"/>
            <p:cNvSpPr/>
            <p:nvPr/>
          </p:nvSpPr>
          <p:spPr>
            <a:xfrm>
              <a:off x="4211958" y="2722019"/>
              <a:ext cx="829333" cy="209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办公室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01555" y="411510"/>
            <a:ext cx="3587588" cy="2016224"/>
            <a:chOff x="4701555" y="555526"/>
            <a:chExt cx="3587588" cy="201622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1556" y="555526"/>
              <a:ext cx="3587587" cy="2009178"/>
            </a:xfrm>
            <a:prstGeom prst="rect">
              <a:avLst/>
            </a:prstGeom>
          </p:spPr>
        </p:pic>
        <p:sp>
          <p:nvSpPr>
            <p:cNvPr id="35" name="矩形 194"/>
            <p:cNvSpPr/>
            <p:nvPr/>
          </p:nvSpPr>
          <p:spPr>
            <a:xfrm>
              <a:off x="4701555" y="2361979"/>
              <a:ext cx="829333" cy="209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会议室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5" y="483518"/>
            <a:ext cx="3600400" cy="200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矩形 194"/>
          <p:cNvSpPr/>
          <p:nvPr/>
        </p:nvSpPr>
        <p:spPr>
          <a:xfrm>
            <a:off x="3563888" y="2211710"/>
            <a:ext cx="829333" cy="216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kern="1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前台</a:t>
            </a:r>
          </a:p>
        </p:txBody>
      </p:sp>
    </p:spTree>
    <p:extLst>
      <p:ext uri="{BB962C8B-B14F-4D97-AF65-F5344CB8AC3E}">
        <p14:creationId xmlns:p14="http://schemas.microsoft.com/office/powerpoint/2010/main" val="12471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10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76269" y="915566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紧固部件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4146167885"/>
              </p:ext>
            </p:extLst>
          </p:nvPr>
        </p:nvGraphicFramePr>
        <p:xfrm>
          <a:off x="5383258" y="2283718"/>
          <a:ext cx="336520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76617" y="2711726"/>
            <a:ext cx="2913915" cy="1672915"/>
            <a:chOff x="73909" y="2771043"/>
            <a:chExt cx="4268924" cy="190023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9" y="2805055"/>
              <a:ext cx="132551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033" y="2804385"/>
              <a:ext cx="1362588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408" y="2771043"/>
              <a:ext cx="1328425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9" y="3771278"/>
              <a:ext cx="1325510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148" y="3771278"/>
              <a:ext cx="1310473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799" y="3771278"/>
              <a:ext cx="1330034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34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2464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10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48431" y="133080"/>
            <a:ext cx="207460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紧固部件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71" y="904494"/>
            <a:ext cx="1475720" cy="12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14" y="901614"/>
            <a:ext cx="1476563" cy="12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5" y="903328"/>
            <a:ext cx="1483364" cy="12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2" y="903328"/>
            <a:ext cx="1477636" cy="12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23663"/>
            <a:ext cx="1470950" cy="12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35" y="2236853"/>
            <a:ext cx="1464786" cy="12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5" y="2223663"/>
            <a:ext cx="1475191" cy="12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2" y="2223663"/>
            <a:ext cx="1469045" cy="126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71" y="3543998"/>
            <a:ext cx="1483872" cy="12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35" y="3543998"/>
            <a:ext cx="1480000" cy="126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27" y="3543998"/>
            <a:ext cx="1477143" cy="12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2" y="3543998"/>
            <a:ext cx="147477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11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1274" y="915566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自动化工厂用组件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698442600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98207" y="2620150"/>
            <a:ext cx="3801611" cy="1934862"/>
            <a:chOff x="611560" y="2729994"/>
            <a:chExt cx="3801611" cy="193486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183" y="3764856"/>
              <a:ext cx="1776988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0" y="2729994"/>
              <a:ext cx="1776923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764856"/>
              <a:ext cx="1774432" cy="9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205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2464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11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06982" y="133080"/>
            <a:ext cx="361349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自动化工厂用组件</a:t>
            </a:r>
            <a:endParaRPr lang="zh-CN" altLang="en-US" sz="3000" b="0" cap="none" spc="0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707654"/>
            <a:ext cx="2559819" cy="16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84" y="1707654"/>
            <a:ext cx="2541535" cy="16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52" y="1707654"/>
            <a:ext cx="255828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6202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12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1275" y="915566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精密非标定制零件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807417751"/>
              </p:ext>
            </p:extLst>
          </p:nvPr>
        </p:nvGraphicFramePr>
        <p:xfrm>
          <a:off x="5383258" y="2283718"/>
          <a:ext cx="3005166" cy="2271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851920" y="2283718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rgbClr val="FF0000"/>
                </a:solidFill>
              </a:rPr>
              <a:t>产品优势：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7" y="2483160"/>
            <a:ext cx="2914485" cy="206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8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6"/>
          <p:cNvSpPr txBox="1"/>
          <p:nvPr/>
        </p:nvSpPr>
        <p:spPr>
          <a:xfrm>
            <a:off x="1138761" y="192208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我们的优势产品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" y="63500"/>
            <a:ext cx="700946" cy="99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矩形 103"/>
          <p:cNvSpPr/>
          <p:nvPr/>
        </p:nvSpPr>
        <p:spPr>
          <a:xfrm>
            <a:off x="2762992" y="74435"/>
            <a:ext cx="22464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 12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06982" y="133080"/>
            <a:ext cx="361349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---</a:t>
            </a:r>
            <a:r>
              <a:rPr lang="zh-CN" altLang="en-US" sz="300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精</a:t>
            </a:r>
            <a:r>
              <a:rPr lang="zh-CN" altLang="en-US" sz="3000" b="0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密非标定制零件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9582"/>
            <a:ext cx="6591034" cy="35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5"/>
          <a:stretch/>
        </p:blipFill>
        <p:spPr>
          <a:xfrm>
            <a:off x="-252536" y="0"/>
            <a:ext cx="9248459" cy="5143500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2339752" y="1906176"/>
            <a:ext cx="46479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黑体" pitchFamily="2" charset="-122"/>
              </a:rPr>
              <a:t>谢谢观赏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2051720" y="2571750"/>
            <a:ext cx="407192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altLang="zh-CN" sz="2400" b="1" dirty="0">
                <a:solidFill>
                  <a:srgbClr val="FFFFFF"/>
                </a:solidFill>
                <a:ea typeface="黑体" pitchFamily="2" charset="-122"/>
              </a:rPr>
              <a:t>             THANK YOU</a:t>
            </a:r>
            <a:endParaRPr lang="zh-CN" altLang="en-US" sz="1400" dirty="0">
              <a:solidFill>
                <a:srgbClr val="FFFFFF"/>
              </a:solidFill>
              <a:ea typeface="黑体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4EB4A6-F462-4F63-81F1-62DDD4053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3" y="1327692"/>
            <a:ext cx="2274281" cy="22851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1B3A8-6995-407E-A33A-EDDA651E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53" y="1376698"/>
            <a:ext cx="2180162" cy="21801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3EC5293-1263-4BF8-89AF-9CDABD402E4A}"/>
              </a:ext>
            </a:extLst>
          </p:cNvPr>
          <p:cNvSpPr txBox="1"/>
          <p:nvPr/>
        </p:nvSpPr>
        <p:spPr>
          <a:xfrm>
            <a:off x="1403648" y="4443958"/>
            <a:ext cx="682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客服</a:t>
            </a:r>
            <a:r>
              <a:rPr lang="en-US" altLang="zh-CN" dirty="0"/>
              <a:t>24</a:t>
            </a:r>
            <a:r>
              <a:rPr lang="zh-CN" altLang="en-US" dirty="0"/>
              <a:t>小时值班手机：</a:t>
            </a:r>
            <a:r>
              <a:rPr lang="en-US" altLang="zh-CN" dirty="0"/>
              <a:t>15919400576   </a:t>
            </a:r>
            <a:r>
              <a:rPr lang="zh-CN" altLang="en-US" dirty="0"/>
              <a:t>关注上面微信下单</a:t>
            </a:r>
            <a:r>
              <a:rPr lang="en-US" altLang="zh-CN" dirty="0"/>
              <a:t>8</a:t>
            </a:r>
            <a:r>
              <a:rPr lang="zh-CN" altLang="en-US" dirty="0"/>
              <a:t>折优惠哦</a:t>
            </a:r>
          </a:p>
        </p:txBody>
      </p:sp>
    </p:spTree>
    <p:extLst>
      <p:ext uri="{BB962C8B-B14F-4D97-AF65-F5344CB8AC3E}">
        <p14:creationId xmlns:p14="http://schemas.microsoft.com/office/powerpoint/2010/main" val="36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269229" y="227424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办公环境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2013" y="639578"/>
            <a:ext cx="2397819" cy="2009879"/>
            <a:chOff x="662013" y="639578"/>
            <a:chExt cx="2397819" cy="2009879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013" y="639578"/>
              <a:ext cx="2397819" cy="2003635"/>
            </a:xfrm>
            <a:prstGeom prst="rect">
              <a:avLst/>
            </a:prstGeom>
          </p:spPr>
        </p:pic>
        <p:sp>
          <p:nvSpPr>
            <p:cNvPr id="25" name="矩形 194"/>
            <p:cNvSpPr/>
            <p:nvPr/>
          </p:nvSpPr>
          <p:spPr>
            <a:xfrm>
              <a:off x="1933575" y="2313686"/>
              <a:ext cx="1126257" cy="335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数控车车间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36047" y="637673"/>
            <a:ext cx="2483107" cy="2006085"/>
            <a:chOff x="3136047" y="637673"/>
            <a:chExt cx="2483107" cy="200608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6047" y="637673"/>
              <a:ext cx="2483107" cy="2005270"/>
            </a:xfrm>
            <a:prstGeom prst="rect">
              <a:avLst/>
            </a:prstGeom>
          </p:spPr>
        </p:pic>
        <p:sp>
          <p:nvSpPr>
            <p:cNvPr id="27" name="矩形 194"/>
            <p:cNvSpPr/>
            <p:nvPr/>
          </p:nvSpPr>
          <p:spPr>
            <a:xfrm>
              <a:off x="4383554" y="2361321"/>
              <a:ext cx="1235600" cy="282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铣床车间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17315" y="2711197"/>
            <a:ext cx="2501840" cy="2091600"/>
            <a:chOff x="3117315" y="2711197"/>
            <a:chExt cx="2501840" cy="20916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7315" y="2711197"/>
              <a:ext cx="2501840" cy="2091600"/>
            </a:xfrm>
            <a:prstGeom prst="rect">
              <a:avLst/>
            </a:prstGeom>
          </p:spPr>
        </p:pic>
        <p:sp>
          <p:nvSpPr>
            <p:cNvPr id="40" name="矩形 194"/>
            <p:cNvSpPr/>
            <p:nvPr/>
          </p:nvSpPr>
          <p:spPr>
            <a:xfrm>
              <a:off x="4365060" y="2721361"/>
              <a:ext cx="1235600" cy="282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CNC</a:t>
              </a:r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车间</a:t>
              </a:r>
              <a:r>
                <a:rPr lang="en-US" altLang="zh-CN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1</a:t>
              </a:r>
              <a:endParaRPr lang="zh-CN" altLang="en-US" sz="1400" kern="1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83839" y="2710465"/>
            <a:ext cx="2564998" cy="2091600"/>
            <a:chOff x="5683839" y="2710465"/>
            <a:chExt cx="2564998" cy="20916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3839" y="2710465"/>
              <a:ext cx="2564998" cy="2091600"/>
            </a:xfrm>
            <a:prstGeom prst="rect">
              <a:avLst/>
            </a:prstGeom>
          </p:spPr>
        </p:pic>
        <p:sp>
          <p:nvSpPr>
            <p:cNvPr id="41" name="矩形 194"/>
            <p:cNvSpPr/>
            <p:nvPr/>
          </p:nvSpPr>
          <p:spPr>
            <a:xfrm>
              <a:off x="7001094" y="2721361"/>
              <a:ext cx="1235600" cy="282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CNC</a:t>
              </a:r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车间</a:t>
              </a:r>
              <a:r>
                <a:rPr lang="en-US" altLang="zh-CN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2</a:t>
              </a:r>
              <a:endParaRPr lang="zh-CN" altLang="en-US" sz="1400" kern="1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683840" y="638763"/>
            <a:ext cx="2564998" cy="2004180"/>
            <a:chOff x="5619155" y="639578"/>
            <a:chExt cx="2457247" cy="20041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9155" y="639578"/>
              <a:ext cx="2457247" cy="2004180"/>
            </a:xfrm>
            <a:prstGeom prst="rect">
              <a:avLst/>
            </a:prstGeom>
          </p:spPr>
        </p:pic>
        <p:sp>
          <p:nvSpPr>
            <p:cNvPr id="29" name="矩形 194"/>
            <p:cNvSpPr/>
            <p:nvPr/>
          </p:nvSpPr>
          <p:spPr>
            <a:xfrm>
              <a:off x="6881074" y="2340352"/>
              <a:ext cx="1195328" cy="282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磨床车间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2648" y="2711197"/>
            <a:ext cx="2396729" cy="2090868"/>
            <a:chOff x="662648" y="2711197"/>
            <a:chExt cx="2396729" cy="209086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648" y="2711197"/>
              <a:ext cx="2396729" cy="2090868"/>
            </a:xfrm>
            <a:prstGeom prst="rect">
              <a:avLst/>
            </a:prstGeom>
          </p:spPr>
        </p:pic>
        <p:sp>
          <p:nvSpPr>
            <p:cNvPr id="34" name="矩形 194"/>
            <p:cNvSpPr/>
            <p:nvPr/>
          </p:nvSpPr>
          <p:spPr>
            <a:xfrm>
              <a:off x="1933575" y="2717441"/>
              <a:ext cx="1098647" cy="2863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600" rIns="91440" bIns="360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kern="100" dirty="0"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线切割车间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2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59832" y="1593788"/>
            <a:ext cx="4824535" cy="387153"/>
            <a:chOff x="3491881" y="1577983"/>
            <a:chExt cx="4608511" cy="427203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3693495" y="1577983"/>
              <a:ext cx="87313" cy="377884"/>
            </a:xfrm>
            <a:prstGeom prst="rect">
              <a:avLst/>
            </a:prstGeom>
            <a:solidFill>
              <a:srgbClr val="84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3693495" y="1577983"/>
              <a:ext cx="87313" cy="377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3742707" y="1577983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4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4265647" y="1597648"/>
              <a:ext cx="1975589" cy="4075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pPr algn="l"/>
              <a:r>
                <a:rPr lang="en-US" altLang="zh-CN" sz="1800" dirty="0">
                  <a:solidFill>
                    <a:schemeClr val="accent1"/>
                  </a:solidFill>
                </a:rPr>
                <a:t>1.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我们做什么？</a:t>
              </a:r>
            </a:p>
          </p:txBody>
        </p:sp>
        <p:sp>
          <p:nvSpPr>
            <p:cNvPr id="61" name="Freeform 32"/>
            <p:cNvSpPr>
              <a:spLocks/>
            </p:cNvSpPr>
            <p:nvPr/>
          </p:nvSpPr>
          <p:spPr bwMode="auto">
            <a:xfrm rot="16200000">
              <a:off x="3445076" y="1680271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3995936" y="1934298"/>
              <a:ext cx="4104456" cy="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7" name="组合 6"/>
          <p:cNvGrpSpPr/>
          <p:nvPr/>
        </p:nvGrpSpPr>
        <p:grpSpPr>
          <a:xfrm>
            <a:off x="3059832" y="2103696"/>
            <a:ext cx="4824535" cy="404975"/>
            <a:chOff x="3491881" y="2087884"/>
            <a:chExt cx="4608511" cy="446867"/>
          </a:xfrm>
        </p:grpSpPr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693495" y="2087884"/>
              <a:ext cx="87313" cy="377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3693495" y="2087884"/>
              <a:ext cx="87313" cy="37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3742707" y="2087884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5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5" name="Freeform 36"/>
            <p:cNvSpPr>
              <a:spLocks/>
            </p:cNvSpPr>
            <p:nvPr/>
          </p:nvSpPr>
          <p:spPr bwMode="auto">
            <a:xfrm>
              <a:off x="3742707" y="2087884"/>
              <a:ext cx="38100" cy="377884"/>
            </a:xfrm>
            <a:custGeom>
              <a:avLst/>
              <a:gdLst>
                <a:gd name="T0" fmla="*/ 24 w 24"/>
                <a:gd name="T1" fmla="*/ 0 h 197"/>
                <a:gd name="T2" fmla="*/ 0 w 24"/>
                <a:gd name="T3" fmla="*/ 0 h 197"/>
                <a:gd name="T4" fmla="*/ 24 w 24"/>
                <a:gd name="T5" fmla="*/ 0 h 197"/>
                <a:gd name="T6" fmla="*/ 24 w 24"/>
                <a:gd name="T7" fmla="*/ 197 h 197"/>
                <a:gd name="T8" fmla="*/ 24 w 24"/>
                <a:gd name="T9" fmla="*/ 197 h 197"/>
                <a:gd name="T10" fmla="*/ 24 w 24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7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197"/>
                  </a:lnTo>
                  <a:lnTo>
                    <a:pt x="24" y="197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63" name="Freeform 32"/>
            <p:cNvSpPr>
              <a:spLocks/>
            </p:cNvSpPr>
            <p:nvPr/>
          </p:nvSpPr>
          <p:spPr bwMode="auto">
            <a:xfrm rot="16200000">
              <a:off x="3445076" y="2193411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69" name="TextBox 68"/>
            <p:cNvSpPr txBox="1"/>
            <p:nvPr/>
          </p:nvSpPr>
          <p:spPr bwMode="auto">
            <a:xfrm>
              <a:off x="4142198" y="2127214"/>
              <a:ext cx="2078181" cy="4075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r>
                <a:rPr lang="en-US" altLang="zh-CN" sz="1800" dirty="0">
                  <a:solidFill>
                    <a:schemeClr val="accent1"/>
                  </a:solidFill>
                </a:rPr>
                <a:t> 2.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我们怎么做？</a:t>
              </a: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3995936" y="2463864"/>
              <a:ext cx="4104456" cy="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8" name="组合 7"/>
          <p:cNvGrpSpPr/>
          <p:nvPr/>
        </p:nvGrpSpPr>
        <p:grpSpPr>
          <a:xfrm>
            <a:off x="3059833" y="2611256"/>
            <a:ext cx="4824534" cy="410190"/>
            <a:chOff x="3491882" y="2594908"/>
            <a:chExt cx="4608510" cy="452623"/>
          </a:xfrm>
        </p:grpSpPr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693495" y="2594908"/>
              <a:ext cx="87313" cy="383639"/>
            </a:xfrm>
            <a:prstGeom prst="rect">
              <a:avLst/>
            </a:prstGeom>
            <a:solidFill>
              <a:srgbClr val="A2B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693495" y="2594908"/>
              <a:ext cx="87313" cy="3836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3742707" y="2594908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3742707" y="2594908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 rot="16200000">
              <a:off x="3445077" y="2703312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4267890" y="2639993"/>
              <a:ext cx="1718342" cy="4075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r>
                <a:rPr lang="en-US" altLang="zh-CN" sz="1800" dirty="0">
                  <a:solidFill>
                    <a:schemeClr val="accent1"/>
                  </a:solidFill>
                </a:rPr>
                <a:t>3.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我们的理念</a:t>
              </a: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3995936" y="2976643"/>
              <a:ext cx="4104456" cy="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bg2"/>
              </a:solidFill>
              <a:round/>
              <a:headEnd/>
              <a:tailEnd/>
            </a:ln>
          </p:spPr>
        </p:cxnSp>
      </p:grpSp>
      <p:grpSp>
        <p:nvGrpSpPr>
          <p:cNvPr id="77" name="组合 76"/>
          <p:cNvGrpSpPr>
            <a:grpSpLocks/>
          </p:cNvGrpSpPr>
          <p:nvPr/>
        </p:nvGrpSpPr>
        <p:grpSpPr bwMode="auto">
          <a:xfrm>
            <a:off x="467544" y="1837714"/>
            <a:ext cx="2023667" cy="1351945"/>
            <a:chOff x="4401697" y="1189230"/>
            <a:chExt cx="1454289" cy="1111613"/>
          </a:xfrm>
        </p:grpSpPr>
        <p:sp>
          <p:nvSpPr>
            <p:cNvPr id="78" name="Freeform 552"/>
            <p:cNvSpPr>
              <a:spLocks/>
            </p:cNvSpPr>
            <p:nvPr/>
          </p:nvSpPr>
          <p:spPr bwMode="auto">
            <a:xfrm>
              <a:off x="4472727" y="1189230"/>
              <a:ext cx="1098796" cy="1111613"/>
            </a:xfrm>
            <a:custGeom>
              <a:avLst/>
              <a:gdLst>
                <a:gd name="T0" fmla="*/ 2147483647 w 177"/>
                <a:gd name="T1" fmla="*/ 0 h 179"/>
                <a:gd name="T2" fmla="*/ 2147483647 w 177"/>
                <a:gd name="T3" fmla="*/ 0 h 179"/>
                <a:gd name="T4" fmla="*/ 2147483647 w 177"/>
                <a:gd name="T5" fmla="*/ 0 h 179"/>
                <a:gd name="T6" fmla="*/ 0 w 177"/>
                <a:gd name="T7" fmla="*/ 2147483647 h 179"/>
                <a:gd name="T8" fmla="*/ 0 w 177"/>
                <a:gd name="T9" fmla="*/ 2147483647 h 179"/>
                <a:gd name="T10" fmla="*/ 0 w 177"/>
                <a:gd name="T11" fmla="*/ 2147483647 h 179"/>
                <a:gd name="T12" fmla="*/ 0 w 177"/>
                <a:gd name="T13" fmla="*/ 2147483647 h 179"/>
                <a:gd name="T14" fmla="*/ 2147483647 w 177"/>
                <a:gd name="T15" fmla="*/ 2147483647 h 179"/>
                <a:gd name="T16" fmla="*/ 2147483647 w 177"/>
                <a:gd name="T17" fmla="*/ 2147483647 h 179"/>
                <a:gd name="T18" fmla="*/ 2147483647 w 177"/>
                <a:gd name="T19" fmla="*/ 2147483647 h 179"/>
                <a:gd name="T20" fmla="*/ 2147483647 w 177"/>
                <a:gd name="T21" fmla="*/ 2147483647 h 179"/>
                <a:gd name="T22" fmla="*/ 2147483647 w 177"/>
                <a:gd name="T23" fmla="*/ 2147483647 h 179"/>
                <a:gd name="T24" fmla="*/ 2147483647 w 177"/>
                <a:gd name="T25" fmla="*/ 2147483647 h 179"/>
                <a:gd name="T26" fmla="*/ 2147483647 w 177"/>
                <a:gd name="T27" fmla="*/ 0 h 179"/>
                <a:gd name="T28" fmla="*/ 2147483647 w 177"/>
                <a:gd name="T29" fmla="*/ 0 h 1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79">
                  <a:moveTo>
                    <a:pt x="11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58" y="179"/>
                    <a:pt x="58" y="179"/>
                    <a:pt x="58" y="179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51" y="179"/>
                    <a:pt x="177" y="153"/>
                    <a:pt x="177" y="121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7" y="58"/>
                    <a:pt x="177" y="58"/>
                    <a:pt x="177" y="58"/>
                  </a:cubicBezTo>
                  <a:cubicBezTo>
                    <a:pt x="177" y="0"/>
                    <a:pt x="177" y="0"/>
                    <a:pt x="177" y="0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矩形 1"/>
            <p:cNvSpPr>
              <a:spLocks noChangeArrowheads="1"/>
            </p:cNvSpPr>
            <p:nvPr/>
          </p:nvSpPr>
          <p:spPr bwMode="auto">
            <a:xfrm>
              <a:off x="4401697" y="1896385"/>
              <a:ext cx="1454289" cy="32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defRPr/>
              </a:pPr>
              <a:r>
                <a:rPr lang="en-US" altLang="zh-CN" sz="20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600" b="1" dirty="0">
                <a:solidFill>
                  <a:schemeClr val="bg1"/>
                </a:solidFill>
                <a:latin typeface="Haettenschweiler" pitchFamily="34" charset="0"/>
              </a:endParaRPr>
            </a:p>
          </p:txBody>
        </p:sp>
        <p:sp>
          <p:nvSpPr>
            <p:cNvPr id="80" name="TextBox 29"/>
            <p:cNvSpPr txBox="1">
              <a:spLocks noChangeArrowheads="1"/>
            </p:cNvSpPr>
            <p:nvPr/>
          </p:nvSpPr>
          <p:spPr bwMode="auto">
            <a:xfrm>
              <a:off x="4578052" y="1306996"/>
              <a:ext cx="1046224" cy="582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/>
              <a:r>
                <a:rPr lang="zh-CN" altLang="en-US" sz="40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059831" y="3083127"/>
            <a:ext cx="4824536" cy="408854"/>
            <a:chOff x="3491883" y="3104809"/>
            <a:chExt cx="4608509" cy="451149"/>
          </a:xfrm>
        </p:grpSpPr>
        <p:sp>
          <p:nvSpPr>
            <p:cNvPr id="50" name="Rectangle 26"/>
            <p:cNvSpPr>
              <a:spLocks noChangeArrowheads="1"/>
            </p:cNvSpPr>
            <p:nvPr/>
          </p:nvSpPr>
          <p:spPr bwMode="auto">
            <a:xfrm>
              <a:off x="3693495" y="3104809"/>
              <a:ext cx="87313" cy="3836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3742707" y="3104809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3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3742707" y="3104809"/>
              <a:ext cx="38100" cy="383639"/>
            </a:xfrm>
            <a:custGeom>
              <a:avLst/>
              <a:gdLst>
                <a:gd name="T0" fmla="*/ 24 w 24"/>
                <a:gd name="T1" fmla="*/ 0 h 200"/>
                <a:gd name="T2" fmla="*/ 0 w 24"/>
                <a:gd name="T3" fmla="*/ 0 h 200"/>
                <a:gd name="T4" fmla="*/ 24 w 24"/>
                <a:gd name="T5" fmla="*/ 0 h 200"/>
                <a:gd name="T6" fmla="*/ 24 w 24"/>
                <a:gd name="T7" fmla="*/ 200 h 200"/>
                <a:gd name="T8" fmla="*/ 24 w 24"/>
                <a:gd name="T9" fmla="*/ 200 h 200"/>
                <a:gd name="T10" fmla="*/ 24 w 24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0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56" name="Freeform 32"/>
            <p:cNvSpPr>
              <a:spLocks/>
            </p:cNvSpPr>
            <p:nvPr/>
          </p:nvSpPr>
          <p:spPr bwMode="auto">
            <a:xfrm rot="16200000">
              <a:off x="3445078" y="3213214"/>
              <a:ext cx="260437" cy="166828"/>
            </a:xfrm>
            <a:custGeom>
              <a:avLst/>
              <a:gdLst>
                <a:gd name="T0" fmla="*/ 281 w 281"/>
                <a:gd name="T1" fmla="*/ 0 h 90"/>
                <a:gd name="T2" fmla="*/ 139 w 281"/>
                <a:gd name="T3" fmla="*/ 90 h 90"/>
                <a:gd name="T4" fmla="*/ 0 w 281"/>
                <a:gd name="T5" fmla="*/ 3 h 90"/>
                <a:gd name="T6" fmla="*/ 0 w 281"/>
                <a:gd name="T7" fmla="*/ 0 h 90"/>
                <a:gd name="T8" fmla="*/ 281 w 281"/>
                <a:gd name="T9" fmla="*/ 0 h 90"/>
                <a:gd name="T10" fmla="*/ 281 w 281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90">
                  <a:moveTo>
                    <a:pt x="281" y="0"/>
                  </a:moveTo>
                  <a:lnTo>
                    <a:pt x="139" y="9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57" name="TextBox 72"/>
            <p:cNvSpPr txBox="1"/>
            <p:nvPr/>
          </p:nvSpPr>
          <p:spPr bwMode="auto">
            <a:xfrm>
              <a:off x="4246828" y="3148419"/>
              <a:ext cx="2232833" cy="4075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r>
                <a:rPr lang="en-US" altLang="zh-CN" sz="1800" dirty="0">
                  <a:solidFill>
                    <a:schemeClr val="accent1"/>
                  </a:solidFill>
                </a:rPr>
                <a:t>4.</a:t>
              </a:r>
              <a:r>
                <a:rPr lang="zh-CN" altLang="en-US" sz="1800" dirty="0">
                  <a:solidFill>
                    <a:schemeClr val="accent1"/>
                  </a:solidFill>
                </a:rPr>
                <a:t>我们的优势产品</a:t>
              </a: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3995936" y="3485071"/>
              <a:ext cx="4104456" cy="0"/>
            </a:xfrm>
            <a:prstGeom prst="line">
              <a:avLst/>
            </a:prstGeom>
            <a:solidFill>
              <a:srgbClr val="070606"/>
            </a:solidFill>
            <a:ln w="15875">
              <a:solidFill>
                <a:schemeClr val="tx2"/>
              </a:solidFill>
              <a:round/>
              <a:headEnd/>
              <a:tailEnd/>
            </a:ln>
          </p:spPr>
        </p:cxnSp>
      </p:grpSp>
      <p:sp>
        <p:nvSpPr>
          <p:cNvPr id="2" name="矩形 1"/>
          <p:cNvSpPr/>
          <p:nvPr/>
        </p:nvSpPr>
        <p:spPr>
          <a:xfrm>
            <a:off x="5950451" y="1426943"/>
            <a:ext cx="193391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what</a:t>
            </a:r>
            <a:r>
              <a:rPr lang="zh-CN" alt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</a:p>
        </p:txBody>
      </p:sp>
      <p:sp>
        <p:nvSpPr>
          <p:cNvPr id="59" name="矩形 58"/>
          <p:cNvSpPr/>
          <p:nvPr/>
        </p:nvSpPr>
        <p:spPr>
          <a:xfrm>
            <a:off x="5950452" y="1980941"/>
            <a:ext cx="193391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How</a:t>
            </a:r>
            <a:r>
              <a:rPr lang="zh-CN" alt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</a:p>
        </p:txBody>
      </p:sp>
      <p:sp>
        <p:nvSpPr>
          <p:cNvPr id="60" name="矩形 59"/>
          <p:cNvSpPr/>
          <p:nvPr/>
        </p:nvSpPr>
        <p:spPr>
          <a:xfrm>
            <a:off x="5950452" y="2499693"/>
            <a:ext cx="19339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altLang="zh-CN" sz="3200" dirty="0"/>
              <a:t>Concept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057727" y="2979964"/>
            <a:ext cx="182664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Products</a:t>
            </a:r>
            <a:endParaRPr lang="zh-CN" alt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0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" grpId="0"/>
      <p:bldP spid="60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773285" y="227424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我们做什么？</a:t>
            </a: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113" y="95461"/>
            <a:ext cx="855487" cy="964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4"/>
          <p:cNvGrpSpPr/>
          <p:nvPr/>
        </p:nvGrpSpPr>
        <p:grpSpPr>
          <a:xfrm>
            <a:off x="2567237" y="1129409"/>
            <a:ext cx="5861616" cy="998545"/>
            <a:chOff x="2567237" y="1129409"/>
            <a:chExt cx="5861616" cy="998545"/>
          </a:xfrm>
        </p:grpSpPr>
        <p:sp>
          <p:nvSpPr>
            <p:cNvPr id="37" name="矩形 21"/>
            <p:cNvSpPr/>
            <p:nvPr/>
          </p:nvSpPr>
          <p:spPr>
            <a:xfrm>
              <a:off x="2567237" y="1129409"/>
              <a:ext cx="5861616" cy="989120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rgbClr val="257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TextBox 71"/>
            <p:cNvSpPr txBox="1"/>
            <p:nvPr/>
          </p:nvSpPr>
          <p:spPr>
            <a:xfrm>
              <a:off x="3409813" y="1335429"/>
              <a:ext cx="4176464" cy="7925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b="1" dirty="0">
                  <a:solidFill>
                    <a:srgbClr val="080808"/>
                  </a:solidFill>
                </a:rPr>
                <a:t>自动化工厂用零件</a:t>
              </a:r>
              <a:endParaRPr lang="zh-CN" altLang="en-US" sz="1400" dirty="0">
                <a:solidFill>
                  <a:srgbClr val="080808"/>
                </a:solidFill>
              </a:endParaRPr>
            </a:p>
            <a:p>
              <a:pPr algn="just">
                <a:lnSpc>
                  <a:spcPts val="15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开发、供应在生产系统的合理化、高效化过程中使用的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FA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（工厂自动化）等自动机械设备标准零件，标准零配件实现一站式供应，减少了采购工作量，品质可统一管控。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11770" y="2282264"/>
            <a:ext cx="5861616" cy="989120"/>
            <a:chOff x="811770" y="2282264"/>
            <a:chExt cx="5861616" cy="989120"/>
          </a:xfrm>
        </p:grpSpPr>
        <p:sp>
          <p:nvSpPr>
            <p:cNvPr id="39" name="矩形 21"/>
            <p:cNvSpPr/>
            <p:nvPr/>
          </p:nvSpPr>
          <p:spPr>
            <a:xfrm>
              <a:off x="811770" y="2282264"/>
              <a:ext cx="5861616" cy="989120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TextBox 72"/>
            <p:cNvSpPr txBox="1"/>
            <p:nvPr/>
          </p:nvSpPr>
          <p:spPr>
            <a:xfrm>
              <a:off x="1767116" y="2427734"/>
              <a:ext cx="4176464" cy="7925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b="1" dirty="0">
                  <a:solidFill>
                    <a:srgbClr val="080808"/>
                  </a:solidFill>
                </a:rPr>
                <a:t>自动化工厂标准化组件</a:t>
              </a:r>
            </a:p>
            <a:p>
              <a:pPr algn="just">
                <a:lnSpc>
                  <a:spcPts val="15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开发、供应模组、小型输送线、手动位移台等自动化设备常用标准组件，缩短机械工程师的设计时间，标准化设计、降低了设备采购成本，增加了设备的市场竞争力。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67237" y="3435121"/>
            <a:ext cx="5861616" cy="989120"/>
            <a:chOff x="2567237" y="3435121"/>
            <a:chExt cx="5861616" cy="989120"/>
          </a:xfrm>
        </p:grpSpPr>
        <p:sp>
          <p:nvSpPr>
            <p:cNvPr id="41" name="矩形 21"/>
            <p:cNvSpPr/>
            <p:nvPr/>
          </p:nvSpPr>
          <p:spPr>
            <a:xfrm>
              <a:off x="2567237" y="3435121"/>
              <a:ext cx="5861616" cy="989120"/>
            </a:xfrm>
            <a:custGeom>
              <a:avLst/>
              <a:gdLst/>
              <a:ahLst/>
              <a:cxnLst/>
              <a:rect l="l" t="t" r="r" b="b"/>
              <a:pathLst>
                <a:path w="7085181" h="1244248">
                  <a:moveTo>
                    <a:pt x="333395" y="0"/>
                  </a:moveTo>
                  <a:lnTo>
                    <a:pt x="7085181" y="0"/>
                  </a:lnTo>
                  <a:lnTo>
                    <a:pt x="6751786" y="1244248"/>
                  </a:lnTo>
                  <a:lnTo>
                    <a:pt x="0" y="124424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Box 73"/>
            <p:cNvSpPr txBox="1"/>
            <p:nvPr/>
          </p:nvSpPr>
          <p:spPr>
            <a:xfrm>
              <a:off x="3495308" y="3579862"/>
              <a:ext cx="4176464" cy="577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15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自动化非标零件</a:t>
              </a:r>
            </a:p>
            <a:p>
              <a:pPr algn="just">
                <a:lnSpc>
                  <a:spcPts val="15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深度整合区域机加工供应商资源，利用电子商务平台、信息化平台，发挥供应链整合优势，打造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FA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自动化非标准零件一站式供应平台。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735707" y="2175975"/>
            <a:ext cx="1771625" cy="1259146"/>
            <a:chOff x="5722416" y="841132"/>
            <a:chExt cx="3352439" cy="2636355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3265" y="841132"/>
              <a:ext cx="1631590" cy="1178674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2417" y="841132"/>
              <a:ext cx="1720849" cy="1178674"/>
            </a:xfrm>
            <a:prstGeom prst="rect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9380" y="2105887"/>
              <a:ext cx="1895475" cy="1371600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22416" y="2029183"/>
              <a:ext cx="1691663" cy="136207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1770" y="3380947"/>
            <a:ext cx="1520834" cy="114130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840846" y="88926"/>
            <a:ext cx="193391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what</a:t>
            </a:r>
            <a:r>
              <a:rPr lang="zh-CN" alt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549" y="1059582"/>
            <a:ext cx="1783056" cy="11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162835"/>
            <a:ext cx="1440160" cy="1713171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96"/>
          <p:cNvSpPr txBox="1"/>
          <p:nvPr/>
        </p:nvSpPr>
        <p:spPr>
          <a:xfrm>
            <a:off x="755576" y="227424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我们怎么做？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255" y="149016"/>
            <a:ext cx="709495" cy="89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566131"/>
            <a:ext cx="1487547" cy="19592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0" y="123478"/>
            <a:ext cx="1440162" cy="16587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0" y="1707654"/>
            <a:ext cx="1440161" cy="1492188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>
            <a:off x="4355976" y="412090"/>
            <a:ext cx="0" cy="4174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5148064" y="333682"/>
            <a:ext cx="0" cy="4252845"/>
          </a:xfrm>
          <a:prstGeom prst="straightConnector1">
            <a:avLst/>
          </a:prstGeom>
          <a:ln>
            <a:solidFill>
              <a:srgbClr val="025DAE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179657" y="-35650"/>
            <a:ext cx="112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客户需求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79657" y="4586527"/>
            <a:ext cx="112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供应服务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76182" y="1320547"/>
            <a:ext cx="183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信息流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812646" y="1320547"/>
            <a:ext cx="183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产品流</a:t>
            </a:r>
          </a:p>
        </p:txBody>
      </p:sp>
      <p:sp>
        <p:nvSpPr>
          <p:cNvPr id="16" name="矩形 15"/>
          <p:cNvSpPr/>
          <p:nvPr/>
        </p:nvSpPr>
        <p:spPr>
          <a:xfrm>
            <a:off x="1692039" y="135091"/>
            <a:ext cx="193391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How</a:t>
            </a:r>
            <a:r>
              <a:rPr lang="zh-CN" alt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</a:p>
        </p:txBody>
      </p:sp>
      <p:cxnSp>
        <p:nvCxnSpPr>
          <p:cNvPr id="4" name="直接连接符 3"/>
          <p:cNvCxnSpPr>
            <a:stCxn id="11" idx="1"/>
          </p:cNvCxnSpPr>
          <p:nvPr/>
        </p:nvCxnSpPr>
        <p:spPr>
          <a:xfrm flipH="1">
            <a:off x="5139405" y="952845"/>
            <a:ext cx="440705" cy="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5156724" y="2453748"/>
            <a:ext cx="440705" cy="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3899307" y="2450046"/>
            <a:ext cx="440705" cy="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5156724" y="4019420"/>
            <a:ext cx="440705" cy="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96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269229" y="227424"/>
            <a:ext cx="653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愿景：建立世界一流的自动化工业平台，让智能制造更简单。</a:t>
            </a: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971600" y="1879231"/>
            <a:ext cx="3733365" cy="1566897"/>
            <a:chOff x="1042988" y="2273002"/>
            <a:chExt cx="3503612" cy="1309688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123" name="Freeform 7"/>
            <p:cNvSpPr>
              <a:spLocks/>
            </p:cNvSpPr>
            <p:nvPr/>
          </p:nvSpPr>
          <p:spPr bwMode="auto">
            <a:xfrm>
              <a:off x="1042988" y="2273002"/>
              <a:ext cx="3503612" cy="1309688"/>
            </a:xfrm>
            <a:custGeom>
              <a:avLst/>
              <a:gdLst>
                <a:gd name="T0" fmla="*/ 987 w 9385"/>
                <a:gd name="T1" fmla="*/ 1974 h 3491"/>
                <a:gd name="T2" fmla="*/ 6935 w 9385"/>
                <a:gd name="T3" fmla="*/ 1974 h 3491"/>
                <a:gd name="T4" fmla="*/ 9212 w 9385"/>
                <a:gd name="T5" fmla="*/ 3194 h 3491"/>
                <a:gd name="T6" fmla="*/ 9385 w 9385"/>
                <a:gd name="T7" fmla="*/ 3491 h 3491"/>
                <a:gd name="T8" fmla="*/ 9385 w 9385"/>
                <a:gd name="T9" fmla="*/ 2623 h 3491"/>
                <a:gd name="T10" fmla="*/ 6386 w 9385"/>
                <a:gd name="T11" fmla="*/ 0 h 3491"/>
                <a:gd name="T12" fmla="*/ 987 w 9385"/>
                <a:gd name="T13" fmla="*/ 0 h 3491"/>
                <a:gd name="T14" fmla="*/ 0 w 9385"/>
                <a:gd name="T15" fmla="*/ 987 h 3491"/>
                <a:gd name="T16" fmla="*/ 0 w 9385"/>
                <a:gd name="T17" fmla="*/ 987 h 3491"/>
                <a:gd name="T18" fmla="*/ 987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987" y="1974"/>
                  </a:moveTo>
                  <a:lnTo>
                    <a:pt x="6935" y="1974"/>
                  </a:lnTo>
                  <a:cubicBezTo>
                    <a:pt x="8046" y="1974"/>
                    <a:pt x="8807" y="2498"/>
                    <a:pt x="9212" y="3194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7"/>
                  </a:cubicBezTo>
                  <a:lnTo>
                    <a:pt x="0" y="987"/>
                  </a:lnTo>
                  <a:cubicBezTo>
                    <a:pt x="0" y="1530"/>
                    <a:pt x="444" y="1974"/>
                    <a:pt x="987" y="19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TextBox 53"/>
            <p:cNvSpPr txBox="1"/>
            <p:nvPr/>
          </p:nvSpPr>
          <p:spPr>
            <a:xfrm>
              <a:off x="1749987" y="2455515"/>
              <a:ext cx="2088231" cy="4116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制定自动化零部件设计选型标准，工程师选型便利</a:t>
              </a:r>
              <a:endParaRPr lang="en-US" altLang="zh-CN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151814" y="2393960"/>
              <a:ext cx="627095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971600" y="3146043"/>
            <a:ext cx="3733365" cy="1566897"/>
            <a:chOff x="1042988" y="3331865"/>
            <a:chExt cx="3503612" cy="1309688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1042988" y="3331865"/>
              <a:ext cx="3503612" cy="1309688"/>
            </a:xfrm>
            <a:custGeom>
              <a:avLst/>
              <a:gdLst>
                <a:gd name="T0" fmla="*/ 987 w 9385"/>
                <a:gd name="T1" fmla="*/ 1973 h 3491"/>
                <a:gd name="T2" fmla="*/ 6935 w 9385"/>
                <a:gd name="T3" fmla="*/ 1973 h 3491"/>
                <a:gd name="T4" fmla="*/ 9212 w 9385"/>
                <a:gd name="T5" fmla="*/ 3193 h 3491"/>
                <a:gd name="T6" fmla="*/ 9385 w 9385"/>
                <a:gd name="T7" fmla="*/ 3491 h 3491"/>
                <a:gd name="T8" fmla="*/ 9385 w 9385"/>
                <a:gd name="T9" fmla="*/ 2623 h 3491"/>
                <a:gd name="T10" fmla="*/ 6386 w 9385"/>
                <a:gd name="T11" fmla="*/ 0 h 3491"/>
                <a:gd name="T12" fmla="*/ 987 w 9385"/>
                <a:gd name="T13" fmla="*/ 0 h 3491"/>
                <a:gd name="T14" fmla="*/ 0 w 9385"/>
                <a:gd name="T15" fmla="*/ 986 h 3491"/>
                <a:gd name="T16" fmla="*/ 0 w 9385"/>
                <a:gd name="T17" fmla="*/ 986 h 3491"/>
                <a:gd name="T18" fmla="*/ 987 w 9385"/>
                <a:gd name="T19" fmla="*/ 1973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987" y="1973"/>
                  </a:moveTo>
                  <a:lnTo>
                    <a:pt x="6935" y="1973"/>
                  </a:lnTo>
                  <a:cubicBezTo>
                    <a:pt x="8046" y="1973"/>
                    <a:pt x="8807" y="2497"/>
                    <a:pt x="9212" y="3193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6"/>
                  </a:cubicBezTo>
                  <a:lnTo>
                    <a:pt x="0" y="986"/>
                  </a:lnTo>
                  <a:cubicBezTo>
                    <a:pt x="0" y="1529"/>
                    <a:pt x="444" y="1973"/>
                    <a:pt x="987" y="19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TextBox 57"/>
            <p:cNvSpPr txBox="1"/>
            <p:nvPr/>
          </p:nvSpPr>
          <p:spPr>
            <a:xfrm>
              <a:off x="1750678" y="3386525"/>
              <a:ext cx="2088231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/>
                <a:t>供应链资源深度整合，形成自动化工厂零件超市，提供一站式采购服务</a:t>
              </a:r>
              <a:endParaRPr lang="en-US" altLang="zh-CN" sz="1300" dirty="0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1151814" y="3445916"/>
              <a:ext cx="627095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4799695" y="1218286"/>
            <a:ext cx="3733365" cy="1566897"/>
            <a:chOff x="4635500" y="1720552"/>
            <a:chExt cx="3503612" cy="1309688"/>
          </a:xfrm>
        </p:grpSpPr>
        <p:sp>
          <p:nvSpPr>
            <p:cNvPr id="131" name="Freeform 5"/>
            <p:cNvSpPr>
              <a:spLocks/>
            </p:cNvSpPr>
            <p:nvPr/>
          </p:nvSpPr>
          <p:spPr bwMode="auto">
            <a:xfrm>
              <a:off x="4635500" y="1720552"/>
              <a:ext cx="3503612" cy="1309688"/>
            </a:xfrm>
            <a:custGeom>
              <a:avLst/>
              <a:gdLst>
                <a:gd name="T0" fmla="*/ 8398 w 9385"/>
                <a:gd name="T1" fmla="*/ 1974 h 3491"/>
                <a:gd name="T2" fmla="*/ 2450 w 9385"/>
                <a:gd name="T3" fmla="*/ 1974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4"/>
                  </a:moveTo>
                  <a:lnTo>
                    <a:pt x="2450" y="1974"/>
                  </a:lnTo>
                  <a:cubicBezTo>
                    <a:pt x="1339" y="1974"/>
                    <a:pt x="578" y="2498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30"/>
                    <a:pt x="8941" y="1974"/>
                    <a:pt x="8398" y="1974"/>
                  </a:cubicBez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TextBox 61"/>
            <p:cNvSpPr txBox="1"/>
            <p:nvPr/>
          </p:nvSpPr>
          <p:spPr>
            <a:xfrm>
              <a:off x="5705773" y="1841651"/>
              <a:ext cx="2432757" cy="578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/>
                <a:t>供应链全过程信息化管理，缩短产品交期，质量高度受控，提供给客户贴心、愉悦的采购服务</a:t>
              </a:r>
              <a:endParaRPr lang="en-US" altLang="zh-CN" sz="1300" dirty="0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5159007" y="1828562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5" name="Freeform 6"/>
          <p:cNvSpPr>
            <a:spLocks/>
          </p:cNvSpPr>
          <p:nvPr/>
        </p:nvSpPr>
        <p:spPr bwMode="auto">
          <a:xfrm>
            <a:off x="4799695" y="2486997"/>
            <a:ext cx="3733365" cy="1566897"/>
          </a:xfrm>
          <a:custGeom>
            <a:avLst/>
            <a:gdLst>
              <a:gd name="T0" fmla="*/ 8398 w 9385"/>
              <a:gd name="T1" fmla="*/ 1973 h 3491"/>
              <a:gd name="T2" fmla="*/ 2450 w 9385"/>
              <a:gd name="T3" fmla="*/ 1973 h 3491"/>
              <a:gd name="T4" fmla="*/ 173 w 9385"/>
              <a:gd name="T5" fmla="*/ 3194 h 3491"/>
              <a:gd name="T6" fmla="*/ 0 w 9385"/>
              <a:gd name="T7" fmla="*/ 3491 h 3491"/>
              <a:gd name="T8" fmla="*/ 0 w 9385"/>
              <a:gd name="T9" fmla="*/ 2623 h 3491"/>
              <a:gd name="T10" fmla="*/ 2999 w 9385"/>
              <a:gd name="T11" fmla="*/ 0 h 3491"/>
              <a:gd name="T12" fmla="*/ 8398 w 9385"/>
              <a:gd name="T13" fmla="*/ 0 h 3491"/>
              <a:gd name="T14" fmla="*/ 9385 w 9385"/>
              <a:gd name="T15" fmla="*/ 987 h 3491"/>
              <a:gd name="T16" fmla="*/ 9385 w 9385"/>
              <a:gd name="T17" fmla="*/ 987 h 3491"/>
              <a:gd name="T18" fmla="*/ 8398 w 9385"/>
              <a:gd name="T19" fmla="*/ 1973 h 3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85" h="3491">
                <a:moveTo>
                  <a:pt x="8398" y="1973"/>
                </a:moveTo>
                <a:lnTo>
                  <a:pt x="2450" y="1973"/>
                </a:lnTo>
                <a:cubicBezTo>
                  <a:pt x="1339" y="1973"/>
                  <a:pt x="578" y="2497"/>
                  <a:pt x="173" y="3194"/>
                </a:cubicBezTo>
                <a:lnTo>
                  <a:pt x="0" y="3491"/>
                </a:lnTo>
                <a:lnTo>
                  <a:pt x="0" y="2623"/>
                </a:lnTo>
                <a:cubicBezTo>
                  <a:pt x="0" y="1089"/>
                  <a:pt x="1046" y="0"/>
                  <a:pt x="2999" y="0"/>
                </a:cubicBezTo>
                <a:lnTo>
                  <a:pt x="8398" y="0"/>
                </a:lnTo>
                <a:cubicBezTo>
                  <a:pt x="8941" y="0"/>
                  <a:pt x="9385" y="444"/>
                  <a:pt x="9385" y="987"/>
                </a:cubicBezTo>
                <a:lnTo>
                  <a:pt x="9385" y="987"/>
                </a:lnTo>
                <a:cubicBezTo>
                  <a:pt x="9385" y="1529"/>
                  <a:pt x="8941" y="1973"/>
                  <a:pt x="8398" y="1973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TextBox 65"/>
          <p:cNvSpPr txBox="1"/>
          <p:nvPr/>
        </p:nvSpPr>
        <p:spPr>
          <a:xfrm>
            <a:off x="5868144" y="2499742"/>
            <a:ext cx="2440943" cy="83099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200" dirty="0"/>
              <a:t>通过供应商资源整合，通过订单离散，平台统一，集中采购方式，规模化制造、采购，降低客户采购成本。</a:t>
            </a:r>
            <a:endParaRPr lang="en-US" altLang="zh-CN" sz="1200" dirty="0"/>
          </a:p>
        </p:txBody>
      </p:sp>
      <p:sp>
        <p:nvSpPr>
          <p:cNvPr id="137" name="矩形 136"/>
          <p:cNvSpPr/>
          <p:nvPr/>
        </p:nvSpPr>
        <p:spPr>
          <a:xfrm>
            <a:off x="5220072" y="2737863"/>
            <a:ext cx="668217" cy="6259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6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96"/>
          <p:cNvSpPr txBox="1"/>
          <p:nvPr/>
        </p:nvSpPr>
        <p:spPr>
          <a:xfrm>
            <a:off x="318836" y="201019"/>
            <a:ext cx="38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网络营销方案</a:t>
            </a:r>
          </a:p>
        </p:txBody>
      </p:sp>
      <p:sp>
        <p:nvSpPr>
          <p:cNvPr id="32" name="矩形 31"/>
          <p:cNvSpPr/>
          <p:nvPr/>
        </p:nvSpPr>
        <p:spPr>
          <a:xfrm>
            <a:off x="377825" y="-7938"/>
            <a:ext cx="777875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55700" y="-7938"/>
            <a:ext cx="777875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679" y="570351"/>
            <a:ext cx="7290775" cy="42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8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162">
      <a:dk1>
        <a:srgbClr val="475E69"/>
      </a:dk1>
      <a:lt1>
        <a:srgbClr val="314149"/>
      </a:lt1>
      <a:dk2>
        <a:srgbClr val="475E69"/>
      </a:dk2>
      <a:lt2>
        <a:srgbClr val="314149"/>
      </a:lt2>
      <a:accent1>
        <a:srgbClr val="080808"/>
      </a:accent1>
      <a:accent2>
        <a:srgbClr val="080808"/>
      </a:accent2>
      <a:accent3>
        <a:srgbClr val="080808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8669</TotalTime>
  <Words>1678</Words>
  <Application>Microsoft Office PowerPoint</Application>
  <PresentationFormat>全屏显示(16:9)</PresentationFormat>
  <Paragraphs>347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Gungsuh</vt:lpstr>
      <vt:lpstr>黑体</vt:lpstr>
      <vt:lpstr>楷体</vt:lpstr>
      <vt:lpstr>宋体</vt:lpstr>
      <vt:lpstr>微软雅黑</vt:lpstr>
      <vt:lpstr>Arial</vt:lpstr>
      <vt:lpstr>Calibri</vt:lpstr>
      <vt:lpstr>Haettenschweiler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龚艺明天会更好</cp:lastModifiedBy>
  <cp:revision>949</cp:revision>
  <dcterms:created xsi:type="dcterms:W3CDTF">2014-06-06T07:22:15Z</dcterms:created>
  <dcterms:modified xsi:type="dcterms:W3CDTF">2017-12-26T01:50:20Z</dcterms:modified>
</cp:coreProperties>
</file>